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0275213" cy="42811700"/>
  <p:notesSz cx="29459238" cy="41554400"/>
  <p:defaultTextStyle>
    <a:defPPr>
      <a:defRPr lang="de-DE"/>
    </a:defPPr>
    <a:lvl1pPr marL="0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014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029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043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057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0071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8086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6100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4114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484">
          <p15:clr>
            <a:srgbClr val="A4A3A4"/>
          </p15:clr>
        </p15:guide>
        <p15:guide id="2" pos="12128">
          <p15:clr>
            <a:srgbClr val="A4A3A4"/>
          </p15:clr>
        </p15:guide>
        <p15:guide id="3" pos="9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2D5C"/>
    <a:srgbClr val="CAA371"/>
    <a:srgbClr val="A5CED8"/>
    <a:srgbClr val="5051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2910" y="114"/>
      </p:cViewPr>
      <p:guideLst>
        <p:guide orient="horz" pos="13484"/>
        <p:guide pos="12128"/>
        <p:guide pos="9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4227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3761" y="1714455"/>
            <a:ext cx="27247692" cy="7135283"/>
          </a:xfrm>
          <a:prstGeom prst="rect">
            <a:avLst/>
          </a:prstGeom>
        </p:spPr>
        <p:txBody>
          <a:bodyPr lIns="91432" tIns="45716" rIns="91432" bIns="45716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513761" y="9989400"/>
            <a:ext cx="27247692" cy="28253742"/>
          </a:xfrm>
          <a:prstGeom prst="rect">
            <a:avLst/>
          </a:prstGeom>
        </p:spPr>
        <p:txBody>
          <a:bodyPr vert="eaVert" lIns="91432" tIns="45716" rIns="91432" bIns="45716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09.09.2019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0449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2676284" y="10702928"/>
            <a:ext cx="22548727" cy="228031763"/>
          </a:xfrm>
          <a:prstGeom prst="rect">
            <a:avLst/>
          </a:prstGeom>
        </p:spPr>
        <p:txBody>
          <a:bodyPr vert="eaVert" lIns="91432" tIns="45716" rIns="91432" bIns="45716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014333" y="10702928"/>
            <a:ext cx="67157361" cy="228031763"/>
          </a:xfrm>
          <a:prstGeom prst="rect">
            <a:avLst/>
          </a:prstGeom>
        </p:spPr>
        <p:txBody>
          <a:bodyPr vert="eaVert" lIns="91432" tIns="45716" rIns="91432" bIns="45716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09.09.2019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1968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9284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1534" y="27510487"/>
            <a:ext cx="25733931" cy="8502879"/>
          </a:xfrm>
          <a:prstGeom prst="rect">
            <a:avLst/>
          </a:prstGeom>
        </p:spPr>
        <p:txBody>
          <a:bodyPr lIns="91432" tIns="45716" rIns="91432" bIns="45716" anchor="t"/>
          <a:lstStyle>
            <a:lvl1pPr algn="l">
              <a:defRPr sz="183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391534" y="18145429"/>
            <a:ext cx="25733931" cy="9365056"/>
          </a:xfrm>
          <a:prstGeom prst="rect">
            <a:avLst/>
          </a:prstGeom>
        </p:spPr>
        <p:txBody>
          <a:bodyPr lIns="91432" tIns="45716" rIns="91432" bIns="45716"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8014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029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6264043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4pPr>
            <a:lvl5pPr marL="8352057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5pPr>
            <a:lvl6pPr marL="10440071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6pPr>
            <a:lvl7pPr marL="12528086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7pPr>
            <a:lvl8pPr marL="1461610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8pPr>
            <a:lvl9pPr marL="16704114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09.09.2019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6757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3761" y="1714455"/>
            <a:ext cx="27247692" cy="7135283"/>
          </a:xfrm>
          <a:prstGeom prst="rect">
            <a:avLst/>
          </a:prstGeom>
        </p:spPr>
        <p:txBody>
          <a:bodyPr lIns="91432" tIns="45716" rIns="91432" bIns="45716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14335" y="62364366"/>
            <a:ext cx="44850417" cy="1763703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 sz="12700"/>
            </a:lvl1pPr>
            <a:lvl2pPr>
              <a:defRPr sz="111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69339" y="62364366"/>
            <a:ext cx="44855671" cy="1763703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 sz="12700"/>
            </a:lvl1pPr>
            <a:lvl2pPr>
              <a:defRPr sz="111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09.09.2019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2281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3761" y="1714455"/>
            <a:ext cx="27247692" cy="7135283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3762" y="9583086"/>
            <a:ext cx="13376809" cy="3993776"/>
          </a:xfrm>
          <a:prstGeom prst="rect">
            <a:avLst/>
          </a:prstGeom>
        </p:spPr>
        <p:txBody>
          <a:bodyPr lIns="91432" tIns="45716" rIns="91432" bIns="45716" anchor="b"/>
          <a:lstStyle>
            <a:lvl1pPr marL="0" indent="0">
              <a:buNone/>
              <a:defRPr sz="11100" b="1"/>
            </a:lvl1pPr>
            <a:lvl2pPr marL="2088014" indent="0">
              <a:buNone/>
              <a:defRPr sz="9100" b="1"/>
            </a:lvl2pPr>
            <a:lvl3pPr marL="4176029" indent="0">
              <a:buNone/>
              <a:defRPr sz="8200" b="1"/>
            </a:lvl3pPr>
            <a:lvl4pPr marL="6264043" indent="0">
              <a:buNone/>
              <a:defRPr sz="7200" b="1"/>
            </a:lvl4pPr>
            <a:lvl5pPr marL="8352057" indent="0">
              <a:buNone/>
              <a:defRPr sz="7200" b="1"/>
            </a:lvl5pPr>
            <a:lvl6pPr marL="10440071" indent="0">
              <a:buNone/>
              <a:defRPr sz="7200" b="1"/>
            </a:lvl6pPr>
            <a:lvl7pPr marL="12528086" indent="0">
              <a:buNone/>
              <a:defRPr sz="7200" b="1"/>
            </a:lvl7pPr>
            <a:lvl8pPr marL="14616100" indent="0">
              <a:buNone/>
              <a:defRPr sz="7200" b="1"/>
            </a:lvl8pPr>
            <a:lvl9pPr marL="16704114" indent="0">
              <a:buNone/>
              <a:defRPr sz="72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13762" y="13576859"/>
            <a:ext cx="13376809" cy="24666283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 sz="11100"/>
            </a:lvl1pPr>
            <a:lvl2pPr>
              <a:defRPr sz="9100"/>
            </a:lvl2pPr>
            <a:lvl3pPr>
              <a:defRPr sz="82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5379390" y="9583086"/>
            <a:ext cx="13382065" cy="3993776"/>
          </a:xfrm>
          <a:prstGeom prst="rect">
            <a:avLst/>
          </a:prstGeom>
        </p:spPr>
        <p:txBody>
          <a:bodyPr lIns="91432" tIns="45716" rIns="91432" bIns="45716" anchor="b"/>
          <a:lstStyle>
            <a:lvl1pPr marL="0" indent="0">
              <a:buNone/>
              <a:defRPr sz="11100" b="1"/>
            </a:lvl1pPr>
            <a:lvl2pPr marL="2088014" indent="0">
              <a:buNone/>
              <a:defRPr sz="9100" b="1"/>
            </a:lvl2pPr>
            <a:lvl3pPr marL="4176029" indent="0">
              <a:buNone/>
              <a:defRPr sz="8200" b="1"/>
            </a:lvl3pPr>
            <a:lvl4pPr marL="6264043" indent="0">
              <a:buNone/>
              <a:defRPr sz="7200" b="1"/>
            </a:lvl4pPr>
            <a:lvl5pPr marL="8352057" indent="0">
              <a:buNone/>
              <a:defRPr sz="7200" b="1"/>
            </a:lvl5pPr>
            <a:lvl6pPr marL="10440071" indent="0">
              <a:buNone/>
              <a:defRPr sz="7200" b="1"/>
            </a:lvl6pPr>
            <a:lvl7pPr marL="12528086" indent="0">
              <a:buNone/>
              <a:defRPr sz="7200" b="1"/>
            </a:lvl7pPr>
            <a:lvl8pPr marL="14616100" indent="0">
              <a:buNone/>
              <a:defRPr sz="7200" b="1"/>
            </a:lvl8pPr>
            <a:lvl9pPr marL="16704114" indent="0">
              <a:buNone/>
              <a:defRPr sz="72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5379390" y="13576859"/>
            <a:ext cx="13382065" cy="24666283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 sz="11100"/>
            </a:lvl1pPr>
            <a:lvl2pPr>
              <a:defRPr sz="9100"/>
            </a:lvl2pPr>
            <a:lvl3pPr>
              <a:defRPr sz="82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09.09.2019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2665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3761" y="1714455"/>
            <a:ext cx="27247692" cy="7135283"/>
          </a:xfrm>
          <a:prstGeom prst="rect">
            <a:avLst/>
          </a:prstGeom>
        </p:spPr>
        <p:txBody>
          <a:bodyPr lIns="91432" tIns="45716" rIns="91432" bIns="45716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09.09.2019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8595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09.09.2019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7811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3764" y="1704542"/>
            <a:ext cx="9960334" cy="7254205"/>
          </a:xfrm>
          <a:prstGeom prst="rect">
            <a:avLst/>
          </a:prstGeom>
        </p:spPr>
        <p:txBody>
          <a:bodyPr lIns="91432" tIns="45716" rIns="91432" bIns="45716" anchor="b"/>
          <a:lstStyle>
            <a:lvl1pPr algn="l">
              <a:defRPr sz="91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836771" y="1704544"/>
            <a:ext cx="16924683" cy="36538600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 sz="14700"/>
            </a:lvl1pPr>
            <a:lvl2pPr>
              <a:defRPr sz="12700"/>
            </a:lvl2pPr>
            <a:lvl3pPr>
              <a:defRPr sz="111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3764" y="8958749"/>
            <a:ext cx="9960334" cy="29284395"/>
          </a:xfrm>
          <a:prstGeom prst="rect">
            <a:avLst/>
          </a:prstGeom>
        </p:spPr>
        <p:txBody>
          <a:bodyPr lIns="91432" tIns="45716" rIns="91432" bIns="45716"/>
          <a:lstStyle>
            <a:lvl1pPr marL="0" indent="0">
              <a:buNone/>
              <a:defRPr sz="6500"/>
            </a:lvl1pPr>
            <a:lvl2pPr marL="2088014" indent="0">
              <a:buNone/>
              <a:defRPr sz="5500"/>
            </a:lvl2pPr>
            <a:lvl3pPr marL="4176029" indent="0">
              <a:buNone/>
              <a:defRPr sz="4600"/>
            </a:lvl3pPr>
            <a:lvl4pPr marL="6264043" indent="0">
              <a:buNone/>
              <a:defRPr sz="4200"/>
            </a:lvl4pPr>
            <a:lvl5pPr marL="8352057" indent="0">
              <a:buNone/>
              <a:defRPr sz="4200"/>
            </a:lvl5pPr>
            <a:lvl6pPr marL="10440071" indent="0">
              <a:buNone/>
              <a:defRPr sz="4200"/>
            </a:lvl6pPr>
            <a:lvl7pPr marL="12528086" indent="0">
              <a:buNone/>
              <a:defRPr sz="4200"/>
            </a:lvl7pPr>
            <a:lvl8pPr marL="14616100" indent="0">
              <a:buNone/>
              <a:defRPr sz="4200"/>
            </a:lvl8pPr>
            <a:lvl9pPr marL="16704114" indent="0">
              <a:buNone/>
              <a:defRPr sz="42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09.09.2019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8612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34155" y="29968192"/>
            <a:ext cx="18165128" cy="3537915"/>
          </a:xfrm>
          <a:prstGeom prst="rect">
            <a:avLst/>
          </a:prstGeom>
        </p:spPr>
        <p:txBody>
          <a:bodyPr lIns="91432" tIns="45716" rIns="91432" bIns="45716" anchor="b"/>
          <a:lstStyle>
            <a:lvl1pPr algn="l">
              <a:defRPr sz="91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934155" y="3825306"/>
            <a:ext cx="18165128" cy="25687020"/>
          </a:xfrm>
          <a:prstGeom prst="rect">
            <a:avLst/>
          </a:prstGeom>
        </p:spPr>
        <p:txBody>
          <a:bodyPr lIns="91432" tIns="45716" rIns="91432" bIns="45716"/>
          <a:lstStyle>
            <a:lvl1pPr marL="0" indent="0">
              <a:buNone/>
              <a:defRPr sz="14700"/>
            </a:lvl1pPr>
            <a:lvl2pPr marL="2088014" indent="0">
              <a:buNone/>
              <a:defRPr sz="12700"/>
            </a:lvl2pPr>
            <a:lvl3pPr marL="4176029" indent="0">
              <a:buNone/>
              <a:defRPr sz="11100"/>
            </a:lvl3pPr>
            <a:lvl4pPr marL="6264043" indent="0">
              <a:buNone/>
              <a:defRPr sz="9100"/>
            </a:lvl4pPr>
            <a:lvl5pPr marL="8352057" indent="0">
              <a:buNone/>
              <a:defRPr sz="9100"/>
            </a:lvl5pPr>
            <a:lvl6pPr marL="10440071" indent="0">
              <a:buNone/>
              <a:defRPr sz="9100"/>
            </a:lvl6pPr>
            <a:lvl7pPr marL="12528086" indent="0">
              <a:buNone/>
              <a:defRPr sz="9100"/>
            </a:lvl7pPr>
            <a:lvl8pPr marL="14616100" indent="0">
              <a:buNone/>
              <a:defRPr sz="9100"/>
            </a:lvl8pPr>
            <a:lvl9pPr marL="16704114" indent="0">
              <a:buNone/>
              <a:defRPr sz="91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34155" y="33506107"/>
            <a:ext cx="18165128" cy="5024425"/>
          </a:xfrm>
          <a:prstGeom prst="rect">
            <a:avLst/>
          </a:prstGeom>
        </p:spPr>
        <p:txBody>
          <a:bodyPr lIns="91432" tIns="45716" rIns="91432" bIns="45716"/>
          <a:lstStyle>
            <a:lvl1pPr marL="0" indent="0">
              <a:buNone/>
              <a:defRPr sz="6500"/>
            </a:lvl1pPr>
            <a:lvl2pPr marL="2088014" indent="0">
              <a:buNone/>
              <a:defRPr sz="5500"/>
            </a:lvl2pPr>
            <a:lvl3pPr marL="4176029" indent="0">
              <a:buNone/>
              <a:defRPr sz="4600"/>
            </a:lvl3pPr>
            <a:lvl4pPr marL="6264043" indent="0">
              <a:buNone/>
              <a:defRPr sz="4200"/>
            </a:lvl4pPr>
            <a:lvl5pPr marL="8352057" indent="0">
              <a:buNone/>
              <a:defRPr sz="4200"/>
            </a:lvl5pPr>
            <a:lvl6pPr marL="10440071" indent="0">
              <a:buNone/>
              <a:defRPr sz="4200"/>
            </a:lvl6pPr>
            <a:lvl7pPr marL="12528086" indent="0">
              <a:buNone/>
              <a:defRPr sz="4200"/>
            </a:lvl7pPr>
            <a:lvl8pPr marL="14616100" indent="0">
              <a:buNone/>
              <a:defRPr sz="4200"/>
            </a:lvl8pPr>
            <a:lvl9pPr marL="16704114" indent="0">
              <a:buNone/>
              <a:defRPr sz="42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09.09.2019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5366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051999" y="1400400"/>
            <a:ext cx="16847999" cy="2533534"/>
          </a:xfrm>
          <a:prstGeom prst="rect">
            <a:avLst/>
          </a:prstGeom>
        </p:spPr>
      </p:pic>
      <p:sp>
        <p:nvSpPr>
          <p:cNvPr id="8" name="Rechteck 7"/>
          <p:cNvSpPr/>
          <p:nvPr userDrawn="1"/>
        </p:nvSpPr>
        <p:spPr>
          <a:xfrm>
            <a:off x="1" y="5349600"/>
            <a:ext cx="21564001" cy="6386400"/>
          </a:xfrm>
          <a:prstGeom prst="rect">
            <a:avLst/>
          </a:prstGeom>
          <a:solidFill>
            <a:srgbClr val="002D5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8352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88014" rtl="0" eaLnBrk="1" latinLnBrk="0" hangingPunct="1">
        <a:spcBef>
          <a:spcPct val="0"/>
        </a:spcBef>
        <a:buNone/>
        <a:defRPr sz="20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011" indent="-1566011" algn="l" defTabSz="2088014" rtl="0" eaLnBrk="1" latinLnBrk="0" hangingPunct="1">
        <a:spcBef>
          <a:spcPct val="20000"/>
        </a:spcBef>
        <a:buFont typeface="Arial"/>
        <a:buChar char="•"/>
        <a:defRPr sz="147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023" indent="-1305009" algn="l" defTabSz="2088014" rtl="0" eaLnBrk="1" latinLnBrk="0" hangingPunct="1">
        <a:spcBef>
          <a:spcPct val="20000"/>
        </a:spcBef>
        <a:buFont typeface="Arial"/>
        <a:buChar char="–"/>
        <a:defRPr sz="127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036" indent="-1044007" algn="l" defTabSz="2088014" rtl="0" eaLnBrk="1" latinLnBrk="0" hangingPunct="1">
        <a:spcBef>
          <a:spcPct val="20000"/>
        </a:spcBef>
        <a:buFont typeface="Arial"/>
        <a:buChar char="•"/>
        <a:defRPr sz="111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050" indent="-1044007" algn="l" defTabSz="2088014" rtl="0" eaLnBrk="1" latinLnBrk="0" hangingPunct="1">
        <a:spcBef>
          <a:spcPct val="20000"/>
        </a:spcBef>
        <a:buFont typeface="Arial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064" indent="-1044007" algn="l" defTabSz="2088014" rtl="0" eaLnBrk="1" latinLnBrk="0" hangingPunct="1">
        <a:spcBef>
          <a:spcPct val="20000"/>
        </a:spcBef>
        <a:buFont typeface="Arial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4079" indent="-1044007" algn="l" defTabSz="208801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2093" indent="-1044007" algn="l" defTabSz="208801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0107" indent="-1044007" algn="l" defTabSz="208801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8122" indent="-1044007" algn="l" defTabSz="208801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014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029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043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057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071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8086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6100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4114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517650" y="5957004"/>
            <a:ext cx="18185447" cy="5362999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>
              <a:lnSpc>
                <a:spcPts val="10200"/>
              </a:lnSpc>
            </a:pPr>
            <a:r>
              <a:rPr lang="de-DE" sz="10000" b="1" dirty="0">
                <a:solidFill>
                  <a:schemeClr val="bg1"/>
                </a:solidFill>
                <a:latin typeface="Lucida Sans"/>
                <a:cs typeface="Lucida Sans"/>
              </a:rPr>
              <a:t>Im </a:t>
            </a:r>
            <a:r>
              <a:rPr lang="de-DE" sz="10000" b="1" dirty="0" err="1">
                <a:solidFill>
                  <a:schemeClr val="bg1"/>
                </a:solidFill>
                <a:latin typeface="Lucida Sans"/>
                <a:cs typeface="Lucida Sans"/>
              </a:rPr>
              <a:t>aut</a:t>
            </a:r>
            <a:r>
              <a:rPr lang="de-DE" sz="10000" b="1" dirty="0">
                <a:solidFill>
                  <a:schemeClr val="bg1"/>
                </a:solidFill>
                <a:latin typeface="Lucida Sans"/>
                <a:cs typeface="Lucida Sans"/>
              </a:rPr>
              <a:t> </a:t>
            </a:r>
            <a:r>
              <a:rPr lang="de-DE" sz="10000" b="1" dirty="0" err="1">
                <a:solidFill>
                  <a:schemeClr val="bg1"/>
                </a:solidFill>
                <a:latin typeface="Lucida Sans"/>
                <a:cs typeface="Lucida Sans"/>
              </a:rPr>
              <a:t>earitassit</a:t>
            </a:r>
            <a:r>
              <a:rPr lang="de-DE" sz="10000" b="1" dirty="0">
                <a:solidFill>
                  <a:schemeClr val="bg1"/>
                </a:solidFill>
                <a:latin typeface="Lucida Sans"/>
                <a:cs typeface="Lucida Sans"/>
              </a:rPr>
              <a:t> </a:t>
            </a:r>
            <a:r>
              <a:rPr lang="de-DE" sz="10000" b="1" dirty="0" err="1">
                <a:solidFill>
                  <a:schemeClr val="bg1"/>
                </a:solidFill>
                <a:latin typeface="Lucida Sans"/>
                <a:cs typeface="Lucida Sans"/>
              </a:rPr>
              <a:t>exeriat</a:t>
            </a:r>
            <a:r>
              <a:rPr lang="de-DE" sz="10000" b="1" dirty="0">
                <a:solidFill>
                  <a:schemeClr val="bg1"/>
                </a:solidFill>
                <a:latin typeface="Lucida Sans"/>
                <a:cs typeface="Lucida Sans"/>
              </a:rPr>
              <a:t> </a:t>
            </a:r>
            <a:br>
              <a:rPr lang="de-DE" sz="10000" b="1" dirty="0">
                <a:solidFill>
                  <a:schemeClr val="bg1"/>
                </a:solidFill>
                <a:latin typeface="Lucida Sans"/>
                <a:cs typeface="Lucida Sans"/>
              </a:rPr>
            </a:br>
            <a:r>
              <a:rPr lang="de-DE" sz="10000" b="1" dirty="0" err="1">
                <a:solidFill>
                  <a:schemeClr val="bg1"/>
                </a:solidFill>
                <a:latin typeface="Lucida Sans"/>
                <a:cs typeface="Lucida Sans"/>
              </a:rPr>
              <a:t>essequatur</a:t>
            </a:r>
            <a:r>
              <a:rPr lang="de-DE" sz="10000" b="1" dirty="0">
                <a:solidFill>
                  <a:schemeClr val="bg1"/>
                </a:solidFill>
                <a:latin typeface="Lucida Sans"/>
                <a:cs typeface="Lucida Sans"/>
              </a:rPr>
              <a:t>? </a:t>
            </a:r>
            <a:r>
              <a:rPr lang="de-DE" sz="10000" b="1" dirty="0" err="1">
                <a:solidFill>
                  <a:schemeClr val="bg1"/>
                </a:solidFill>
                <a:latin typeface="Lucida Sans"/>
                <a:cs typeface="Lucida Sans"/>
              </a:rPr>
              <a:t>Qui</a:t>
            </a:r>
            <a:r>
              <a:rPr lang="de-DE" sz="10000" b="1" dirty="0">
                <a:solidFill>
                  <a:schemeClr val="bg1"/>
                </a:solidFill>
                <a:latin typeface="Lucida Sans"/>
                <a:cs typeface="Lucida Sans"/>
              </a:rPr>
              <a:t> </a:t>
            </a:r>
            <a:r>
              <a:rPr lang="de-DE" sz="10000" b="1" dirty="0" err="1" smtClean="0">
                <a:solidFill>
                  <a:schemeClr val="bg1"/>
                </a:solidFill>
                <a:latin typeface="Lucida Sans"/>
                <a:cs typeface="Lucida Sans"/>
              </a:rPr>
              <a:t>officosatic</a:t>
            </a:r>
            <a:r>
              <a:rPr lang="de-DE" sz="10000" b="1" dirty="0" smtClean="0">
                <a:solidFill>
                  <a:schemeClr val="bg1"/>
                </a:solidFill>
                <a:latin typeface="Lucida Sans"/>
                <a:cs typeface="Lucida Sans"/>
              </a:rPr>
              <a:t> </a:t>
            </a:r>
            <a:r>
              <a:rPr lang="de-DE" sz="10000" b="1" dirty="0" err="1">
                <a:solidFill>
                  <a:schemeClr val="bg1"/>
                </a:solidFill>
                <a:latin typeface="Lucida Sans"/>
                <a:cs typeface="Lucida Sans"/>
              </a:rPr>
              <a:t>tem</a:t>
            </a:r>
            <a:r>
              <a:rPr lang="de-DE" sz="10000" b="1" dirty="0">
                <a:solidFill>
                  <a:schemeClr val="bg1"/>
                </a:solidFill>
                <a:latin typeface="Lucida Sans"/>
                <a:cs typeface="Lucida Sans"/>
              </a:rPr>
              <a:t>. </a:t>
            </a:r>
            <a:r>
              <a:rPr lang="de-DE" sz="10000" b="1" dirty="0" err="1" smtClean="0">
                <a:solidFill>
                  <a:schemeClr val="bg1"/>
                </a:solidFill>
                <a:latin typeface="Lucida Sans"/>
                <a:cs typeface="Lucida Sans"/>
              </a:rPr>
              <a:t>Ro</a:t>
            </a:r>
            <a:r>
              <a:rPr lang="de-DE" sz="10000" b="1" dirty="0" smtClean="0">
                <a:solidFill>
                  <a:schemeClr val="bg1"/>
                </a:solidFill>
                <a:latin typeface="Lucida Sans"/>
                <a:cs typeface="Lucida Sans"/>
              </a:rPr>
              <a:t> </a:t>
            </a:r>
            <a:r>
              <a:rPr lang="de-DE" sz="10000" b="1" dirty="0" err="1">
                <a:solidFill>
                  <a:schemeClr val="bg1"/>
                </a:solidFill>
                <a:latin typeface="Lucida Sans"/>
                <a:cs typeface="Lucida Sans"/>
              </a:rPr>
              <a:t>tectest</a:t>
            </a:r>
            <a:r>
              <a:rPr lang="de-DE" sz="10000" b="1" dirty="0">
                <a:solidFill>
                  <a:schemeClr val="bg1"/>
                </a:solidFill>
                <a:latin typeface="Lucida Sans"/>
                <a:cs typeface="Lucida Sans"/>
              </a:rPr>
              <a:t>, </a:t>
            </a:r>
            <a:r>
              <a:rPr lang="de-DE" sz="10000" b="1" dirty="0" err="1">
                <a:solidFill>
                  <a:schemeClr val="bg1"/>
                </a:solidFill>
                <a:latin typeface="Lucida Sans"/>
                <a:cs typeface="Lucida Sans"/>
              </a:rPr>
              <a:t>aligendae</a:t>
            </a:r>
            <a:r>
              <a:rPr lang="de-DE" sz="10000" b="1" dirty="0">
                <a:solidFill>
                  <a:schemeClr val="bg1"/>
                </a:solidFill>
                <a:latin typeface="Lucida Sans"/>
                <a:cs typeface="Lucida Sans"/>
              </a:rPr>
              <a:t>. </a:t>
            </a:r>
            <a:r>
              <a:rPr lang="de-DE" sz="10000" b="1" dirty="0" err="1">
                <a:solidFill>
                  <a:schemeClr val="bg1"/>
                </a:solidFill>
                <a:latin typeface="Lucida Sans"/>
                <a:cs typeface="Lucida Sans"/>
              </a:rPr>
              <a:t>Tatestem</a:t>
            </a:r>
            <a:r>
              <a:rPr lang="de-DE" sz="10000" b="1" dirty="0">
                <a:solidFill>
                  <a:schemeClr val="bg1"/>
                </a:solidFill>
                <a:latin typeface="Lucida Sans"/>
                <a:cs typeface="Lucida Sans"/>
              </a:rPr>
              <a:t> </a:t>
            </a:r>
            <a:r>
              <a:rPr lang="de-DE" sz="10000" b="1" dirty="0" err="1" smtClean="0">
                <a:solidFill>
                  <a:schemeClr val="bg1"/>
                </a:solidFill>
                <a:latin typeface="Lucida Sans"/>
                <a:cs typeface="Lucida Sans"/>
              </a:rPr>
              <a:t>autem</a:t>
            </a:r>
            <a:r>
              <a:rPr lang="de-DE" sz="10000" b="1" dirty="0" smtClean="0">
                <a:solidFill>
                  <a:schemeClr val="bg1"/>
                </a:solidFill>
                <a:latin typeface="Lucida Sans"/>
                <a:cs typeface="Lucida Sans"/>
              </a:rPr>
              <a:t> </a:t>
            </a:r>
            <a:r>
              <a:rPr lang="de-DE" sz="10000" b="1" dirty="0" err="1">
                <a:solidFill>
                  <a:schemeClr val="bg1"/>
                </a:solidFill>
                <a:latin typeface="Lucida Sans"/>
                <a:cs typeface="Lucida Sans"/>
              </a:rPr>
              <a:t>alit</a:t>
            </a:r>
            <a:r>
              <a:rPr lang="de-DE" sz="10000" b="1" dirty="0">
                <a:solidFill>
                  <a:schemeClr val="bg1"/>
                </a:solidFill>
                <a:latin typeface="Lucida Sans"/>
                <a:cs typeface="Lucida Sans"/>
              </a:rPr>
              <a:t> </a:t>
            </a:r>
            <a:r>
              <a:rPr lang="de-DE" sz="10000" b="1" dirty="0" err="1">
                <a:solidFill>
                  <a:schemeClr val="bg1"/>
                </a:solidFill>
                <a:latin typeface="Lucida Sans"/>
                <a:cs typeface="Lucida Sans"/>
              </a:rPr>
              <a:t>volu</a:t>
            </a:r>
            <a:r>
              <a:rPr lang="de-DE" sz="10000" b="1" dirty="0">
                <a:solidFill>
                  <a:schemeClr val="bg1"/>
                </a:solidFill>
                <a:latin typeface="Lucida Sans"/>
                <a:cs typeface="Lucida Sans"/>
              </a:rPr>
              <a:t>?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91998" y="12672002"/>
            <a:ext cx="15990201" cy="6581281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>
              <a:lnSpc>
                <a:spcPts val="4600"/>
              </a:lnSpc>
            </a:pPr>
            <a:r>
              <a:rPr lang="de-DE" sz="3800" b="1" spc="600" dirty="0">
                <a:solidFill>
                  <a:srgbClr val="A5CED8"/>
                </a:solidFill>
                <a:latin typeface="Lucida Sans"/>
                <a:cs typeface="Lucida Sans"/>
              </a:rPr>
              <a:t>ETECTEST AUTEM ALIT VOL</a:t>
            </a:r>
            <a:r>
              <a:rPr lang="de-DE" sz="3800" b="1" dirty="0">
                <a:solidFill>
                  <a:srgbClr val="A5CED8"/>
                </a:solidFill>
                <a:latin typeface="Lucida Sans"/>
                <a:cs typeface="Lucida Sans"/>
              </a:rPr>
              <a:t>U </a:t>
            </a:r>
          </a:p>
          <a:p>
            <a:pPr algn="just">
              <a:lnSpc>
                <a:spcPts val="4600"/>
              </a:lnSpc>
            </a:pP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Facepero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veligen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ditate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et et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verio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ipsuntium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ium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que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nullaborem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ratinis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molorep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udandia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nesto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que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eaque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voluptionem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utaccuscient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perum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cora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volupta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tiumquae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dem.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El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iuritaerum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ea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int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harum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faceatisim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qui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atiores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illaut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acienih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iciducipicia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conseditiat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.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Em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ut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esequae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si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veligen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tioreruntem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quame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prenest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iorerum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quidebit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modis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dem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elignat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dolo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cum es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dolecum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elignim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aximper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ovition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sequodiciet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esed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qui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quo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exces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verumqu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istiberum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lat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ditio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. Ga.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Ut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escid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quia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as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eossus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.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Facepero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veligen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ditate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et et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verio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ipsuntium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ium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que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nullaborem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ratinis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molorep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udandia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nesto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que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eaque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voluptionem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ut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accuscient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perum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cora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volupta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tiumquae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dem.</a:t>
            </a:r>
            <a:endParaRPr lang="de-DE" sz="3800" dirty="0">
              <a:solidFill>
                <a:srgbClr val="505150"/>
              </a:solidFill>
              <a:latin typeface="Lucida Sans"/>
              <a:cs typeface="Lucida Sans"/>
            </a:endParaRPr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0000" y="19764001"/>
            <a:ext cx="4902199" cy="22466300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21937862" y="5214966"/>
            <a:ext cx="8337351" cy="6524856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>
              <a:lnSpc>
                <a:spcPts val="4600"/>
              </a:lnSpc>
            </a:pPr>
            <a:r>
              <a:rPr lang="de-DE" sz="3800" b="1" spc="-300" dirty="0">
                <a:solidFill>
                  <a:srgbClr val="002D5C"/>
                </a:solidFill>
                <a:latin typeface="Lucida Sans"/>
                <a:cs typeface="Lucida Sans"/>
              </a:rPr>
              <a:t>M. Mustermann, M. Mustermeier, </a:t>
            </a:r>
            <a:br>
              <a:rPr lang="de-DE" sz="3800" b="1" spc="-300" dirty="0">
                <a:solidFill>
                  <a:srgbClr val="002D5C"/>
                </a:solidFill>
                <a:latin typeface="Lucida Sans"/>
                <a:cs typeface="Lucida Sans"/>
              </a:rPr>
            </a:b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aut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ut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magnienis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il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ium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ima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 smtClean="0">
                <a:solidFill>
                  <a:srgbClr val="002D5C"/>
                </a:solidFill>
                <a:latin typeface="Lucida Sans"/>
                <a:cs typeface="Lucida Sans"/>
              </a:rPr>
              <a:t>cumqu</a:t>
            </a:r>
            <a:r>
              <a:rPr lang="de-DE" sz="3800" spc="-300" dirty="0" smtClean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ve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-</a:t>
            </a:r>
            <a:b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</a:b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nis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nonesti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ducillatur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; </a:t>
            </a:r>
            <a:r>
              <a:rPr lang="de-DE" sz="3800" b="1" spc="-300" dirty="0">
                <a:solidFill>
                  <a:srgbClr val="002D5C"/>
                </a:solidFill>
                <a:latin typeface="Lucida Sans"/>
                <a:cs typeface="Lucida Sans"/>
              </a:rPr>
              <a:t>M. Mustermann, </a:t>
            </a:r>
            <a:br>
              <a:rPr lang="de-DE" sz="3800" b="1" spc="-300" dirty="0">
                <a:solidFill>
                  <a:srgbClr val="002D5C"/>
                </a:solidFill>
                <a:latin typeface="Lucida Sans"/>
                <a:cs typeface="Lucida Sans"/>
              </a:rPr>
            </a:br>
            <a:r>
              <a:rPr lang="de-DE" sz="3800" b="1" spc="-300" dirty="0">
                <a:solidFill>
                  <a:srgbClr val="002D5C"/>
                </a:solidFill>
                <a:latin typeface="Lucida Sans"/>
                <a:cs typeface="Lucida Sans"/>
              </a:rPr>
              <a:t>M. Mustermeier,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aut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ut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 smtClean="0">
                <a:solidFill>
                  <a:srgbClr val="002D5C"/>
                </a:solidFill>
                <a:latin typeface="Lucida Sans"/>
                <a:cs typeface="Lucida Sans"/>
              </a:rPr>
              <a:t>magnienis</a:t>
            </a:r>
            <a:r>
              <a:rPr lang="de-DE" sz="3800" spc="-300" dirty="0" smtClean="0">
                <a:solidFill>
                  <a:srgbClr val="002D5C"/>
                </a:solidFill>
                <a:latin typeface="Lucida Sans"/>
                <a:cs typeface="Lucida Sans"/>
              </a:rPr>
              <a:t> im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; </a:t>
            </a:r>
            <a:b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</a:br>
            <a:r>
              <a:rPr lang="de-DE" sz="3800" b="1" spc="-300" dirty="0">
                <a:solidFill>
                  <a:srgbClr val="002D5C"/>
                </a:solidFill>
                <a:latin typeface="Lucida Sans"/>
                <a:cs typeface="Lucida Sans"/>
              </a:rPr>
              <a:t>M. Mustermann, M. Mustermeier</a:t>
            </a:r>
            <a:r>
              <a:rPr lang="de-DE" sz="3800" b="1" spc="-300" dirty="0" smtClean="0">
                <a:solidFill>
                  <a:srgbClr val="002D5C"/>
                </a:solidFill>
                <a:latin typeface="Lucida Sans"/>
                <a:cs typeface="Lucida Sans"/>
              </a:rPr>
              <a:t>,</a:t>
            </a:r>
            <a:r>
              <a:rPr lang="de-DE" sz="3800" spc="-300" dirty="0" smtClean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ut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magnienis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il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ium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ima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cumquae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>
                <a:solidFill>
                  <a:srgbClr val="002D5C"/>
                </a:solidFill>
                <a:latin typeface="Lucida Sans"/>
                <a:cs typeface="Lucida Sans"/>
              </a:rPr>
              <a:t>venis</a:t>
            </a:r>
            <a:r>
              <a:rPr lang="de-DE" sz="3800" spc="-3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3800" spc="-300" dirty="0" err="1" smtClean="0">
                <a:solidFill>
                  <a:srgbClr val="002D5C"/>
                </a:solidFill>
                <a:latin typeface="Lucida Sans"/>
                <a:cs typeface="Lucida Sans"/>
              </a:rPr>
              <a:t>nonesti</a:t>
            </a:r>
            <a:r>
              <a:rPr lang="de-DE" sz="3800" spc="-300" dirty="0" smtClean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endParaRPr lang="de-DE" sz="3800" spc="-300" dirty="0">
              <a:solidFill>
                <a:srgbClr val="002D5C"/>
              </a:solidFill>
              <a:latin typeface="Lucida Sans"/>
              <a:cs typeface="Lucida Sans"/>
            </a:endParaRPr>
          </a:p>
          <a:p>
            <a:pPr>
              <a:lnSpc>
                <a:spcPts val="4600"/>
              </a:lnSpc>
            </a:pPr>
            <a:endParaRPr lang="de-DE" sz="3800" spc="-300" dirty="0">
              <a:latin typeface="Lucida Sans"/>
              <a:cs typeface="Lucida Sans"/>
            </a:endParaRPr>
          </a:p>
          <a:p>
            <a:pPr>
              <a:lnSpc>
                <a:spcPts val="4600"/>
              </a:lnSpc>
            </a:pPr>
            <a:r>
              <a:rPr lang="de-DE" sz="3800" b="1" spc="-300" dirty="0">
                <a:solidFill>
                  <a:srgbClr val="A5CED8"/>
                </a:solidFill>
                <a:latin typeface="Lucida Sans"/>
                <a:cs typeface="Lucida Sans"/>
              </a:rPr>
              <a:t>KONTAKT</a:t>
            </a:r>
            <a:r>
              <a:rPr lang="de-DE" sz="3800" spc="-300" dirty="0">
                <a:solidFill>
                  <a:srgbClr val="A5CED8"/>
                </a:solidFill>
                <a:latin typeface="Lucida Sans"/>
                <a:cs typeface="Lucida Sans"/>
              </a:rPr>
              <a:t> Dr. Max Mustermann</a:t>
            </a:r>
          </a:p>
          <a:p>
            <a:pPr>
              <a:lnSpc>
                <a:spcPts val="4600"/>
              </a:lnSpc>
            </a:pPr>
            <a:r>
              <a:rPr lang="de-DE" sz="3800" spc="-300" dirty="0" err="1">
                <a:solidFill>
                  <a:srgbClr val="A5CED8"/>
                </a:solidFill>
                <a:latin typeface="Lucida Sans"/>
                <a:cs typeface="Lucida Sans"/>
              </a:rPr>
              <a:t>m.mustermann@med.ovgu.de</a:t>
            </a:r>
            <a:endParaRPr lang="de-DE" sz="3800" spc="-300" dirty="0">
              <a:solidFill>
                <a:srgbClr val="A5CED8"/>
              </a:solidFill>
              <a:latin typeface="Lucida Sans"/>
              <a:cs typeface="Lucida Sans"/>
            </a:endParaRPr>
          </a:p>
          <a:p>
            <a:pPr>
              <a:lnSpc>
                <a:spcPts val="4600"/>
              </a:lnSpc>
            </a:pPr>
            <a:r>
              <a:rPr lang="de-DE" sz="3800" spc="-300" dirty="0" err="1">
                <a:solidFill>
                  <a:srgbClr val="A5CED8"/>
                </a:solidFill>
                <a:latin typeface="Lucida Sans"/>
                <a:cs typeface="Lucida Sans"/>
              </a:rPr>
              <a:t>www.med.uni-magdeburg.de</a:t>
            </a:r>
            <a:endParaRPr lang="de-DE" sz="3800" spc="-300" dirty="0">
              <a:solidFill>
                <a:srgbClr val="A5CED8"/>
              </a:solidFill>
              <a:latin typeface="Lucida Sans"/>
              <a:cs typeface="Lucida Sans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7600398" y="12672000"/>
            <a:ext cx="12263511" cy="26407211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>
              <a:lnSpc>
                <a:spcPts val="4600"/>
              </a:lnSpc>
              <a:tabLst>
                <a:tab pos="2231860" algn="r"/>
                <a:tab pos="3501766" algn="r"/>
              </a:tabLst>
            </a:pPr>
            <a:r>
              <a:rPr lang="de-DE" sz="3800" b="1" spc="-150" dirty="0">
                <a:solidFill>
                  <a:srgbClr val="A5CED8"/>
                </a:solidFill>
                <a:latin typeface="Lucida Sans"/>
                <a:cs typeface="Lucida Sans"/>
              </a:rPr>
              <a:t>ETECTEST </a:t>
            </a:r>
          </a:p>
          <a:p>
            <a:pPr>
              <a:lnSpc>
                <a:spcPts val="4600"/>
              </a:lnSpc>
              <a:tabLst>
                <a:tab pos="2231860" algn="r"/>
                <a:tab pos="3501766" algn="r"/>
              </a:tabLst>
            </a:pPr>
            <a:r>
              <a:rPr lang="de-DE" sz="3800" b="1" spc="-150" dirty="0">
                <a:solidFill>
                  <a:srgbClr val="CAA371"/>
                </a:solidFill>
                <a:latin typeface="Lucida Sans"/>
                <a:cs typeface="Lucida Sans"/>
              </a:rPr>
              <a:t>PAKUISTE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Ut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escid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quia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as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eossus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.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Facepero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veligen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ditate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et et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verio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ipsuntium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ium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que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nullaborem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ratinis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Ut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escid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quia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as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eossus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. </a:t>
            </a:r>
          </a:p>
          <a:p>
            <a:pPr>
              <a:lnSpc>
                <a:spcPts val="4600"/>
              </a:lnSpc>
              <a:tabLst>
                <a:tab pos="2231860" algn="r"/>
                <a:tab pos="3501766" algn="r"/>
              </a:tabLst>
            </a:pPr>
            <a:r>
              <a:rPr lang="de-DE" sz="3800" spc="-150" dirty="0">
                <a:solidFill>
                  <a:srgbClr val="CAA371"/>
                </a:solidFill>
                <a:latin typeface="Lucida Sans"/>
                <a:cs typeface="Lucida Sans"/>
              </a:rPr>
              <a:t>08/2012:</a:t>
            </a:r>
            <a:r>
              <a:rPr lang="de-DE" sz="3800" b="1" spc="-150" dirty="0">
                <a:solidFill>
                  <a:srgbClr val="505150"/>
                </a:solidFill>
                <a:latin typeface="Lucida Sans"/>
                <a:cs typeface="Lucida Sans"/>
              </a:rPr>
              <a:t>		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Facepero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veligen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ditate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et et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verio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ipsuntium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</a:p>
          <a:p>
            <a:pPr>
              <a:lnSpc>
                <a:spcPts val="4600"/>
              </a:lnSpc>
              <a:tabLst>
                <a:tab pos="2231860" algn="r"/>
                <a:tab pos="3501766" algn="r"/>
              </a:tabLst>
            </a:pP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		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nullaborem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ratinis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Ut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escid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quia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as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eossus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. </a:t>
            </a:r>
          </a:p>
          <a:p>
            <a:pPr>
              <a:lnSpc>
                <a:spcPts val="4600"/>
              </a:lnSpc>
              <a:tabLst>
                <a:tab pos="2231860" algn="r"/>
                <a:tab pos="3501766" algn="r"/>
              </a:tabLst>
            </a:pPr>
            <a:r>
              <a:rPr lang="de-DE" sz="3800" b="1" spc="-150" dirty="0">
                <a:solidFill>
                  <a:srgbClr val="CAA371"/>
                </a:solidFill>
                <a:latin typeface="Lucida Sans"/>
                <a:cs typeface="Lucida Sans"/>
              </a:rPr>
              <a:t>11/2012:</a:t>
            </a:r>
            <a:r>
              <a:rPr lang="de-DE" sz="3800" b="1" spc="-150" dirty="0">
                <a:solidFill>
                  <a:srgbClr val="505150"/>
                </a:solidFill>
                <a:latin typeface="Lucida Sans"/>
                <a:cs typeface="Lucida Sans"/>
              </a:rPr>
              <a:t>		</a:t>
            </a:r>
            <a:r>
              <a:rPr lang="de-DE" sz="3800" b="1" spc="-150" dirty="0" err="1">
                <a:solidFill>
                  <a:srgbClr val="A5CED8"/>
                </a:solidFill>
                <a:latin typeface="Lucida Sans"/>
                <a:cs typeface="Lucida Sans"/>
              </a:rPr>
              <a:t>Facepero</a:t>
            </a:r>
            <a:r>
              <a:rPr lang="de-DE" sz="3800" b="1" spc="-150" dirty="0">
                <a:solidFill>
                  <a:srgbClr val="A5CED8"/>
                </a:solidFill>
                <a:latin typeface="Lucida Sans"/>
                <a:cs typeface="Lucida Sans"/>
              </a:rPr>
              <a:t> </a:t>
            </a:r>
            <a:r>
              <a:rPr lang="de-DE" sz="3800" b="1" spc="-150" dirty="0" err="1">
                <a:solidFill>
                  <a:srgbClr val="A5CED8"/>
                </a:solidFill>
                <a:latin typeface="Lucida Sans"/>
                <a:cs typeface="Lucida Sans"/>
              </a:rPr>
              <a:t>veligen</a:t>
            </a:r>
            <a:r>
              <a:rPr lang="de-DE" sz="3800" b="1" spc="-150" dirty="0">
                <a:solidFill>
                  <a:srgbClr val="A5CED8"/>
                </a:solidFill>
                <a:latin typeface="Lucida Sans"/>
                <a:cs typeface="Lucida Sans"/>
              </a:rPr>
              <a:t> </a:t>
            </a:r>
            <a:r>
              <a:rPr lang="de-DE" sz="3800" b="1" spc="-150" dirty="0" err="1">
                <a:solidFill>
                  <a:srgbClr val="A5CED8"/>
                </a:solidFill>
                <a:latin typeface="Lucida Sans"/>
                <a:cs typeface="Lucida Sans"/>
              </a:rPr>
              <a:t>ditate</a:t>
            </a:r>
            <a:r>
              <a:rPr lang="de-DE" sz="3800" b="1" spc="-150" dirty="0">
                <a:solidFill>
                  <a:srgbClr val="A5CED8"/>
                </a:solidFill>
                <a:latin typeface="Lucida Sans"/>
                <a:cs typeface="Lucida Sans"/>
              </a:rPr>
              <a:t> et.</a:t>
            </a:r>
          </a:p>
          <a:p>
            <a:pPr>
              <a:lnSpc>
                <a:spcPts val="4600"/>
              </a:lnSpc>
              <a:tabLst>
                <a:tab pos="2231860" algn="r"/>
                <a:tab pos="3501766" algn="r"/>
              </a:tabLst>
            </a:pP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		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Facepero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veligen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ditate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et et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verio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endParaRPr lang="de-DE" sz="3800" spc="-150" dirty="0" smtClean="0">
              <a:solidFill>
                <a:srgbClr val="505150"/>
              </a:solidFill>
              <a:latin typeface="Lucida Sans"/>
              <a:cs typeface="Lucida Sans"/>
            </a:endParaRPr>
          </a:p>
          <a:p>
            <a:pPr>
              <a:lnSpc>
                <a:spcPts val="4600"/>
              </a:lnSpc>
              <a:tabLst>
                <a:tab pos="2231860" algn="r"/>
                <a:tab pos="3501766" algn="r"/>
              </a:tabLst>
            </a:pP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		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nullaborem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ratinis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Ut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escid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 smtClean="0">
                <a:solidFill>
                  <a:srgbClr val="505150"/>
                </a:solidFill>
                <a:latin typeface="Lucida Sans"/>
                <a:cs typeface="Lucida Sans"/>
              </a:rPr>
              <a:t>queossus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.</a:t>
            </a:r>
          </a:p>
          <a:p>
            <a:pPr>
              <a:lnSpc>
                <a:spcPts val="4600"/>
              </a:lnSpc>
              <a:tabLst>
                <a:tab pos="2231860" algn="r"/>
                <a:tab pos="3501766" algn="r"/>
              </a:tabLst>
            </a:pPr>
            <a:endParaRPr lang="de-DE" sz="3800" spc="-150" dirty="0">
              <a:solidFill>
                <a:srgbClr val="505150"/>
              </a:solidFill>
              <a:latin typeface="Lucida Sans"/>
              <a:cs typeface="Lucida Sans"/>
            </a:endParaRPr>
          </a:p>
          <a:p>
            <a:pPr>
              <a:lnSpc>
                <a:spcPts val="4600"/>
              </a:lnSpc>
              <a:tabLst>
                <a:tab pos="2231860" algn="r"/>
                <a:tab pos="3501766" algn="r"/>
              </a:tabLst>
            </a:pPr>
            <a:r>
              <a:rPr lang="de-DE" sz="3800" b="1" spc="-150" dirty="0">
                <a:solidFill>
                  <a:srgbClr val="CAA371"/>
                </a:solidFill>
                <a:latin typeface="Lucida Sans"/>
                <a:cs typeface="Lucida Sans"/>
              </a:rPr>
              <a:t>PAKUISTE  </a:t>
            </a:r>
          </a:p>
          <a:p>
            <a:pPr>
              <a:lnSpc>
                <a:spcPts val="4600"/>
              </a:lnSpc>
              <a:tabLst>
                <a:tab pos="3302000" algn="r"/>
              </a:tabLst>
            </a:pPr>
            <a:r>
              <a:rPr lang="de-DE" sz="3800" b="1" spc="-150" dirty="0" err="1">
                <a:solidFill>
                  <a:srgbClr val="A5CED8"/>
                </a:solidFill>
                <a:latin typeface="Lucida Sans"/>
                <a:cs typeface="Lucida Sans"/>
              </a:rPr>
              <a:t>Facepero</a:t>
            </a:r>
            <a:r>
              <a:rPr lang="de-DE" sz="3800" b="1" spc="-150" dirty="0">
                <a:solidFill>
                  <a:srgbClr val="A5CED8"/>
                </a:solidFill>
                <a:latin typeface="Lucida Sans"/>
                <a:cs typeface="Lucida Sans"/>
              </a:rPr>
              <a:t> </a:t>
            </a:r>
            <a:r>
              <a:rPr lang="de-DE" sz="3800" b="1" spc="-150" dirty="0" err="1">
                <a:solidFill>
                  <a:srgbClr val="A5CED8"/>
                </a:solidFill>
                <a:latin typeface="Lucida Sans"/>
                <a:cs typeface="Lucida Sans"/>
              </a:rPr>
              <a:t>veligen</a:t>
            </a:r>
            <a:r>
              <a:rPr lang="de-DE" sz="3800" spc="-150" dirty="0">
                <a:solidFill>
                  <a:srgbClr val="A5CED8"/>
                </a:solidFill>
                <a:latin typeface="Lucida Sans"/>
                <a:cs typeface="Lucida Sans"/>
              </a:rPr>
              <a:t>:</a:t>
            </a:r>
          </a:p>
          <a:p>
            <a:pPr>
              <a:lnSpc>
                <a:spcPts val="4600"/>
              </a:lnSpc>
              <a:tabLst>
                <a:tab pos="2870200" algn="l"/>
                <a:tab pos="5918200" algn="l"/>
              </a:tabLst>
            </a:pPr>
            <a:r>
              <a:rPr lang="de-DE" sz="3800" b="1" spc="-150" dirty="0" smtClean="0">
                <a:solidFill>
                  <a:srgbClr val="CAA371"/>
                </a:solidFill>
                <a:latin typeface="Lucida Sans"/>
                <a:cs typeface="Lucida Sans"/>
              </a:rPr>
              <a:t>ESEQUAE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	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100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umol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/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l	(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Ref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. 50-80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umol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/l)</a:t>
            </a:r>
          </a:p>
          <a:p>
            <a:pPr>
              <a:lnSpc>
                <a:spcPts val="4600"/>
              </a:lnSpc>
              <a:tabLst>
                <a:tab pos="2870200" algn="l"/>
                <a:tab pos="5918200" algn="l"/>
              </a:tabLst>
            </a:pPr>
            <a:r>
              <a:rPr lang="de-DE" sz="3800" b="1" spc="-150" dirty="0">
                <a:solidFill>
                  <a:srgbClr val="CAA371"/>
                </a:solidFill>
                <a:latin typeface="Lucida Sans"/>
                <a:cs typeface="Lucida Sans"/>
              </a:rPr>
              <a:t>ESEQUAE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	100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umol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/l	(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Ref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. 50-80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umol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/l)</a:t>
            </a:r>
          </a:p>
          <a:p>
            <a:pPr>
              <a:lnSpc>
                <a:spcPts val="4600"/>
              </a:lnSpc>
              <a:tabLst>
                <a:tab pos="2870200" algn="l"/>
                <a:tab pos="5918200" algn="l"/>
              </a:tabLst>
            </a:pPr>
            <a:r>
              <a:rPr lang="de-DE" sz="3800" b="1" spc="-150" dirty="0">
                <a:solidFill>
                  <a:srgbClr val="CAA371"/>
                </a:solidFill>
                <a:latin typeface="Lucida Sans"/>
                <a:cs typeface="Lucida Sans"/>
              </a:rPr>
              <a:t>ESEQUAE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	100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umol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/l	(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Ref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. 50-80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umol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/l)</a:t>
            </a:r>
          </a:p>
          <a:p>
            <a:pPr>
              <a:lnSpc>
                <a:spcPts val="4600"/>
              </a:lnSpc>
              <a:tabLst>
                <a:tab pos="2870200" algn="l"/>
                <a:tab pos="5918200" algn="l"/>
              </a:tabLst>
            </a:pPr>
            <a:r>
              <a:rPr lang="de-DE" sz="3800" b="1" spc="-150" dirty="0" smtClean="0">
                <a:solidFill>
                  <a:srgbClr val="CAA371"/>
                </a:solidFill>
                <a:latin typeface="Lucida Sans"/>
                <a:cs typeface="Lucida Sans"/>
              </a:rPr>
              <a:t>ESEQUAE </a:t>
            </a:r>
            <a:r>
              <a:rPr lang="de-DE" sz="3800" b="1" spc="-150" dirty="0">
                <a:solidFill>
                  <a:srgbClr val="CAA371"/>
                </a:solidFill>
                <a:latin typeface="Lucida Sans"/>
                <a:cs typeface="Lucida Sans"/>
              </a:rPr>
              <a:t>ILLAUT 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	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pH 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7,5; 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HCO</a:t>
            </a:r>
            <a:r>
              <a:rPr lang="de-DE" sz="3800" spc="-150" baseline="-25000" dirty="0" smtClean="0">
                <a:solidFill>
                  <a:srgbClr val="505150"/>
                </a:solidFill>
                <a:latin typeface="Lucida Sans"/>
                <a:cs typeface="Lucida Sans"/>
              </a:rPr>
              <a:t>3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; 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			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BE 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-5,5 mmol/l</a:t>
            </a:r>
          </a:p>
          <a:p>
            <a:pPr>
              <a:lnSpc>
                <a:spcPts val="4600"/>
              </a:lnSpc>
              <a:tabLst>
                <a:tab pos="2870200" algn="l"/>
              </a:tabLst>
            </a:pPr>
            <a:r>
              <a:rPr lang="de-DE" sz="3800" b="1" spc="-150" dirty="0" smtClean="0">
                <a:solidFill>
                  <a:srgbClr val="CAA371"/>
                </a:solidFill>
                <a:latin typeface="Lucida Sans"/>
                <a:cs typeface="Lucida Sans"/>
              </a:rPr>
              <a:t>ESEQUAE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	100 mg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 / 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g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Knullaborem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(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ipsuntimun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)</a:t>
            </a:r>
          </a:p>
          <a:p>
            <a:pPr>
              <a:lnSpc>
                <a:spcPts val="4600"/>
              </a:lnSpc>
              <a:tabLst>
                <a:tab pos="2489200" algn="r"/>
              </a:tabLst>
            </a:pPr>
            <a:r>
              <a:rPr lang="de-DE" sz="3800" b="1" spc="-150" dirty="0" err="1">
                <a:solidFill>
                  <a:srgbClr val="A5CED8"/>
                </a:solidFill>
                <a:latin typeface="Lucida Sans"/>
                <a:cs typeface="Lucida Sans"/>
              </a:rPr>
              <a:t>Facepero</a:t>
            </a:r>
            <a:r>
              <a:rPr lang="de-DE" sz="3800" b="1" spc="-150" dirty="0">
                <a:solidFill>
                  <a:srgbClr val="A5CED8"/>
                </a:solidFill>
                <a:latin typeface="Lucida Sans"/>
                <a:cs typeface="Lucida Sans"/>
              </a:rPr>
              <a:t> </a:t>
            </a:r>
            <a:r>
              <a:rPr lang="de-DE" sz="3800" b="1" spc="-150" dirty="0" err="1">
                <a:solidFill>
                  <a:srgbClr val="A5CED8"/>
                </a:solidFill>
                <a:latin typeface="Lucida Sans"/>
                <a:cs typeface="Lucida Sans"/>
              </a:rPr>
              <a:t>veligen</a:t>
            </a:r>
            <a:r>
              <a:rPr lang="de-DE" sz="3800" b="1" spc="-150" dirty="0">
                <a:solidFill>
                  <a:srgbClr val="A5CED8"/>
                </a:solidFill>
                <a:latin typeface="Lucida Sans"/>
                <a:cs typeface="Lucida Sans"/>
              </a:rPr>
              <a:t>:</a:t>
            </a:r>
          </a:p>
          <a:p>
            <a:pPr>
              <a:lnSpc>
                <a:spcPts val="4600"/>
              </a:lnSpc>
              <a:tabLst>
                <a:tab pos="2870200" algn="l"/>
              </a:tabLst>
            </a:pPr>
            <a:r>
              <a:rPr lang="de-DE" sz="3800" b="1" spc="-150" dirty="0" smtClean="0">
                <a:solidFill>
                  <a:srgbClr val="CAA371"/>
                </a:solidFill>
                <a:latin typeface="Lucida Sans"/>
                <a:cs typeface="Lucida Sans"/>
              </a:rPr>
              <a:t>ESEQUAE</a:t>
            </a:r>
            <a:r>
              <a:rPr lang="de-DE" sz="3800" b="1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100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/80 </a:t>
            </a:r>
            <a:r>
              <a:rPr lang="de-DE" sz="3800" spc="-150" dirty="0" err="1" smtClean="0">
                <a:solidFill>
                  <a:srgbClr val="505150"/>
                </a:solidFill>
                <a:latin typeface="Lucida Sans"/>
                <a:cs typeface="Lucida Sans"/>
              </a:rPr>
              <a:t>mmHg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	</a:t>
            </a:r>
            <a:r>
              <a:rPr lang="de-DE" sz="3800" b="1" spc="-150" dirty="0" smtClean="0">
                <a:solidFill>
                  <a:srgbClr val="CAA371"/>
                </a:solidFill>
                <a:latin typeface="Lucida Sans"/>
                <a:cs typeface="Lucida Sans"/>
              </a:rPr>
              <a:t>ESEQUAE</a:t>
            </a:r>
            <a:r>
              <a:rPr lang="de-DE" sz="3800" b="1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100/80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mmHg</a:t>
            </a:r>
            <a:endParaRPr lang="de-DE" sz="3800" spc="-150" dirty="0">
              <a:solidFill>
                <a:srgbClr val="505150"/>
              </a:solidFill>
              <a:latin typeface="Lucida Sans"/>
              <a:cs typeface="Lucida Sans"/>
            </a:endParaRPr>
          </a:p>
          <a:p>
            <a:pPr>
              <a:lnSpc>
                <a:spcPts val="4600"/>
              </a:lnSpc>
              <a:tabLst>
                <a:tab pos="2489200" algn="r"/>
              </a:tabLst>
            </a:pPr>
            <a:r>
              <a:rPr lang="de-DE" sz="3800" b="1" spc="-150" dirty="0" err="1">
                <a:solidFill>
                  <a:srgbClr val="A5CED8"/>
                </a:solidFill>
                <a:latin typeface="Lucida Sans"/>
                <a:cs typeface="Lucida Sans"/>
              </a:rPr>
              <a:t>Facepero</a:t>
            </a:r>
            <a:r>
              <a:rPr lang="de-DE" sz="3800" b="1" spc="-150" dirty="0">
                <a:solidFill>
                  <a:srgbClr val="A5CED8"/>
                </a:solidFill>
                <a:latin typeface="Lucida Sans"/>
                <a:cs typeface="Lucida Sans"/>
              </a:rPr>
              <a:t> </a:t>
            </a:r>
            <a:r>
              <a:rPr lang="de-DE" sz="3800" b="1" spc="-150" dirty="0" err="1">
                <a:solidFill>
                  <a:srgbClr val="A5CED8"/>
                </a:solidFill>
                <a:latin typeface="Lucida Sans"/>
                <a:cs typeface="Lucida Sans"/>
              </a:rPr>
              <a:t>veligen</a:t>
            </a:r>
            <a:r>
              <a:rPr lang="de-DE" sz="3800" b="1" spc="-150" dirty="0">
                <a:solidFill>
                  <a:srgbClr val="A5CED8"/>
                </a:solidFill>
                <a:latin typeface="Lucida Sans"/>
                <a:cs typeface="Lucida Sans"/>
              </a:rPr>
              <a:t> (</a:t>
            </a:r>
            <a:r>
              <a:rPr lang="de-DE" sz="3800" b="1" spc="-150" dirty="0" err="1">
                <a:solidFill>
                  <a:srgbClr val="A5CED8"/>
                </a:solidFill>
                <a:latin typeface="Lucida Sans"/>
                <a:cs typeface="Lucida Sans"/>
              </a:rPr>
              <a:t>modis</a:t>
            </a:r>
            <a:r>
              <a:rPr lang="de-DE" sz="3800" b="1" spc="-150" dirty="0">
                <a:solidFill>
                  <a:srgbClr val="A5CED8"/>
                </a:solidFill>
                <a:latin typeface="Lucida Sans"/>
                <a:cs typeface="Lucida Sans"/>
              </a:rPr>
              <a:t> dem):</a:t>
            </a:r>
          </a:p>
          <a:p>
            <a:pPr>
              <a:lnSpc>
                <a:spcPts val="4600"/>
              </a:lnSpc>
              <a:tabLst>
                <a:tab pos="2231860" algn="r"/>
                <a:tab pos="3501766" algn="r"/>
              </a:tabLst>
            </a:pPr>
            <a:r>
              <a:rPr lang="de-DE" sz="3800" b="1" spc="-150" dirty="0">
                <a:solidFill>
                  <a:srgbClr val="CAA371"/>
                </a:solidFill>
                <a:latin typeface="Lucida Sans"/>
                <a:cs typeface="Lucida Sans"/>
              </a:rPr>
              <a:t>ESEQUAE ILLAUT ACIENIH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Facepero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veligen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ditate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et et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verio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ipsuntium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ium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que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nullaborem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ratinis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Ut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escid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quia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as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eossus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.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Facepero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veligen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ditate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. </a:t>
            </a:r>
            <a:r>
              <a:rPr lang="de-DE" sz="3800" spc="-150" dirty="0">
                <a:solidFill>
                  <a:srgbClr val="A5CED8"/>
                </a:solidFill>
                <a:latin typeface="Lucida Sans"/>
                <a:cs typeface="Lucida Sans"/>
              </a:rPr>
              <a:t>(Abb. 1)</a:t>
            </a:r>
          </a:p>
          <a:p>
            <a:pPr>
              <a:lnSpc>
                <a:spcPts val="4600"/>
              </a:lnSpc>
              <a:tabLst>
                <a:tab pos="2231860" algn="r"/>
                <a:tab pos="3501766" algn="r"/>
              </a:tabLst>
            </a:pPr>
            <a:r>
              <a:rPr lang="de-DE" sz="3800" b="1" spc="-150" dirty="0" err="1">
                <a:solidFill>
                  <a:srgbClr val="A5CED8"/>
                </a:solidFill>
                <a:latin typeface="Lucida Sans"/>
                <a:cs typeface="Lucida Sans"/>
              </a:rPr>
              <a:t>Facepero</a:t>
            </a:r>
            <a:r>
              <a:rPr lang="de-DE" sz="3800" b="1" spc="-150" dirty="0">
                <a:solidFill>
                  <a:srgbClr val="A5CED8"/>
                </a:solidFill>
                <a:latin typeface="Lucida Sans"/>
                <a:cs typeface="Lucida Sans"/>
              </a:rPr>
              <a:t> </a:t>
            </a:r>
            <a:r>
              <a:rPr lang="de-DE" sz="3800" b="1" spc="-150" dirty="0" err="1">
                <a:solidFill>
                  <a:srgbClr val="A5CED8"/>
                </a:solidFill>
                <a:latin typeface="Lucida Sans"/>
                <a:cs typeface="Lucida Sans"/>
              </a:rPr>
              <a:t>veligen</a:t>
            </a:r>
            <a:r>
              <a:rPr lang="de-DE" sz="3800" b="1" spc="-150" dirty="0">
                <a:solidFill>
                  <a:srgbClr val="A5CED8"/>
                </a:solidFill>
                <a:latin typeface="Lucida Sans"/>
                <a:cs typeface="Lucida Sans"/>
              </a:rPr>
              <a:t>: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Facepero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veligen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ditate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et et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verio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ipsuntium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ium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que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nullaborem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ratinis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Ut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escid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quia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as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eossus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.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Facepero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veligen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ditate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. </a:t>
            </a:r>
            <a:r>
              <a:rPr lang="de-DE" sz="3800" spc="-150" dirty="0">
                <a:solidFill>
                  <a:srgbClr val="A5CED8"/>
                </a:solidFill>
                <a:latin typeface="Lucida Sans"/>
                <a:cs typeface="Lucida Sans"/>
              </a:rPr>
              <a:t>(Abb. 1)</a:t>
            </a:r>
            <a:endParaRPr lang="de-DE" sz="3800" spc="-150" dirty="0">
              <a:solidFill>
                <a:srgbClr val="505150"/>
              </a:solidFill>
              <a:latin typeface="Lucida Sans"/>
              <a:cs typeface="Lucida Sans"/>
            </a:endParaRPr>
          </a:p>
          <a:p>
            <a:pPr>
              <a:lnSpc>
                <a:spcPts val="4600"/>
              </a:lnSpc>
              <a:tabLst>
                <a:tab pos="2231860" algn="r"/>
                <a:tab pos="3501766" algn="r"/>
              </a:tabLst>
            </a:pPr>
            <a:r>
              <a:rPr lang="de-DE" sz="3800" b="1" spc="-150" dirty="0" err="1">
                <a:solidFill>
                  <a:srgbClr val="A5CED8"/>
                </a:solidFill>
                <a:latin typeface="Lucida Sans"/>
                <a:cs typeface="Lucida Sans"/>
              </a:rPr>
              <a:t>Facepero</a:t>
            </a:r>
            <a:r>
              <a:rPr lang="de-DE" sz="3800" b="1" spc="-150" dirty="0">
                <a:solidFill>
                  <a:srgbClr val="A5CED8"/>
                </a:solidFill>
                <a:latin typeface="Lucida Sans"/>
                <a:cs typeface="Lucida Sans"/>
              </a:rPr>
              <a:t> </a:t>
            </a:r>
            <a:r>
              <a:rPr lang="de-DE" sz="3800" b="1" spc="-150" dirty="0" err="1">
                <a:solidFill>
                  <a:srgbClr val="A5CED8"/>
                </a:solidFill>
                <a:latin typeface="Lucida Sans"/>
                <a:cs typeface="Lucida Sans"/>
              </a:rPr>
              <a:t>veligen</a:t>
            </a:r>
            <a:r>
              <a:rPr lang="de-DE" sz="3800" b="1" spc="-150" dirty="0">
                <a:solidFill>
                  <a:srgbClr val="A5CED8"/>
                </a:solidFill>
                <a:latin typeface="Lucida Sans"/>
                <a:cs typeface="Lucida Sans"/>
              </a:rPr>
              <a:t>: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Facepero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veligen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ditate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et et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verio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ipsuntium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ium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que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nullaborem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ratinis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Ut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escid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um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ipsuntium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ium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que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nullaborem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ratinis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Ut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escid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um </a:t>
            </a:r>
            <a:endParaRPr lang="de-DE" sz="3800" spc="-150" dirty="0" smtClean="0">
              <a:solidFill>
                <a:srgbClr val="505150"/>
              </a:solidFill>
              <a:latin typeface="Lucida Sans"/>
              <a:cs typeface="Lucida Sans"/>
            </a:endParaRPr>
          </a:p>
          <a:p>
            <a:pPr>
              <a:lnSpc>
                <a:spcPts val="4600"/>
              </a:lnSpc>
              <a:tabLst>
                <a:tab pos="2231860" algn="r"/>
                <a:tab pos="3501766" algn="r"/>
              </a:tabLst>
            </a:pPr>
            <a:r>
              <a:rPr lang="de-DE" sz="3800" spc="-150" dirty="0" err="1" smtClean="0">
                <a:solidFill>
                  <a:srgbClr val="505150"/>
                </a:solidFill>
                <a:latin typeface="Lucida Sans"/>
                <a:cs typeface="Lucida Sans"/>
              </a:rPr>
              <a:t>ium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que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nullaborem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ratinis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Ut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escid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quia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. </a:t>
            </a:r>
            <a:r>
              <a:rPr lang="de-DE" sz="3800" spc="-150" dirty="0">
                <a:solidFill>
                  <a:srgbClr val="A5CED8"/>
                </a:solidFill>
                <a:latin typeface="Lucida Sans"/>
                <a:cs typeface="Lucida Sans"/>
              </a:rPr>
              <a:t>(Abb. 1)</a:t>
            </a:r>
          </a:p>
          <a:p>
            <a:pPr>
              <a:lnSpc>
                <a:spcPts val="4600"/>
              </a:lnSpc>
              <a:tabLst>
                <a:tab pos="2231860" algn="r"/>
                <a:tab pos="3501766" algn="r"/>
              </a:tabLst>
            </a:pPr>
            <a:endParaRPr lang="de-DE" sz="3800" spc="-150" dirty="0">
              <a:solidFill>
                <a:srgbClr val="505150"/>
              </a:solidFill>
              <a:latin typeface="Lucida Sans"/>
              <a:cs typeface="Lucida Sans"/>
            </a:endParaRPr>
          </a:p>
          <a:p>
            <a:pPr>
              <a:lnSpc>
                <a:spcPts val="4600"/>
              </a:lnSpc>
              <a:tabLst>
                <a:tab pos="2231860" algn="r"/>
                <a:tab pos="3501766" algn="r"/>
              </a:tabLst>
            </a:pPr>
            <a:r>
              <a:rPr lang="de-DE" sz="3800" b="1" spc="-150" dirty="0">
                <a:solidFill>
                  <a:srgbClr val="CAA371"/>
                </a:solidFill>
                <a:latin typeface="Lucida Sans"/>
                <a:cs typeface="Lucida Sans"/>
              </a:rPr>
              <a:t>PAKUISTE</a:t>
            </a:r>
          </a:p>
          <a:p>
            <a:pPr>
              <a:lnSpc>
                <a:spcPts val="4600"/>
              </a:lnSpc>
              <a:tabLst>
                <a:tab pos="2870200" algn="l"/>
              </a:tabLst>
            </a:pPr>
            <a:r>
              <a:rPr lang="de-DE" sz="3800" b="1" spc="-150" dirty="0">
                <a:solidFill>
                  <a:srgbClr val="CAA371"/>
                </a:solidFill>
                <a:latin typeface="Lucida Sans"/>
                <a:cs typeface="Lucida Sans"/>
              </a:rPr>
              <a:t>15.12.2012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	</a:t>
            </a:r>
            <a:r>
              <a:rPr lang="de-DE" sz="3800" spc="-150" dirty="0" err="1" smtClean="0">
                <a:solidFill>
                  <a:srgbClr val="505150"/>
                </a:solidFill>
                <a:latin typeface="Lucida Sans"/>
                <a:cs typeface="Lucida Sans"/>
              </a:rPr>
              <a:t>Ut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escid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quia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as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eossus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. </a:t>
            </a:r>
            <a:b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</a:b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	</a:t>
            </a:r>
            <a:r>
              <a:rPr lang="de-DE" sz="3800" spc="-150" dirty="0" err="1" smtClean="0">
                <a:solidFill>
                  <a:srgbClr val="505150"/>
                </a:solidFill>
                <a:latin typeface="Lucida Sans"/>
                <a:cs typeface="Lucida Sans"/>
              </a:rPr>
              <a:t>Facepero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veligen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ditate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et </a:t>
            </a:r>
            <a:r>
              <a:rPr lang="de-DE" sz="3800" spc="-150" dirty="0">
                <a:solidFill>
                  <a:srgbClr val="A5CED8"/>
                </a:solidFill>
                <a:latin typeface="Lucida Sans"/>
                <a:cs typeface="Lucida Sans"/>
              </a:rPr>
              <a:t>(Abb. 1)</a:t>
            </a:r>
          </a:p>
          <a:p>
            <a:pPr>
              <a:lnSpc>
                <a:spcPts val="4600"/>
              </a:lnSpc>
              <a:tabLst>
                <a:tab pos="2231860" algn="r"/>
                <a:tab pos="3501766" algn="r"/>
              </a:tabLst>
            </a:pP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	</a:t>
            </a:r>
          </a:p>
          <a:p>
            <a:pPr>
              <a:lnSpc>
                <a:spcPts val="4600"/>
              </a:lnSpc>
              <a:tabLst>
                <a:tab pos="2231860" algn="r"/>
                <a:tab pos="3501766" algn="r"/>
              </a:tabLst>
            </a:pPr>
            <a:r>
              <a:rPr lang="de-DE" sz="3800" spc="-150" dirty="0">
                <a:solidFill>
                  <a:srgbClr val="CAA371"/>
                </a:solidFill>
                <a:latin typeface="Lucida Sans"/>
                <a:cs typeface="Lucida Sans"/>
              </a:rPr>
              <a:t>PAKUISTE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/>
            </a:r>
            <a:b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</a:br>
            <a:r>
              <a:rPr lang="de-DE" sz="3800" b="1" spc="-150" dirty="0" err="1">
                <a:solidFill>
                  <a:srgbClr val="A5CED8"/>
                </a:solidFill>
                <a:latin typeface="Lucida Sans"/>
                <a:cs typeface="Lucida Sans"/>
              </a:rPr>
              <a:t>Facepero</a:t>
            </a:r>
            <a:r>
              <a:rPr lang="de-DE" sz="3800" b="1" spc="-150" dirty="0">
                <a:solidFill>
                  <a:srgbClr val="A5CED8"/>
                </a:solidFill>
                <a:latin typeface="Lucida Sans"/>
                <a:cs typeface="Lucida Sans"/>
              </a:rPr>
              <a:t> </a:t>
            </a:r>
            <a:r>
              <a:rPr lang="de-DE" sz="3800" b="1" spc="-150" dirty="0" err="1">
                <a:solidFill>
                  <a:srgbClr val="A5CED8"/>
                </a:solidFill>
                <a:latin typeface="Lucida Sans"/>
                <a:cs typeface="Lucida Sans"/>
              </a:rPr>
              <a:t>veligen</a:t>
            </a:r>
            <a:r>
              <a:rPr lang="de-DE" sz="3800" b="1" spc="-150" dirty="0">
                <a:solidFill>
                  <a:srgbClr val="A5CED8"/>
                </a:solidFill>
                <a:latin typeface="Lucida Sans"/>
                <a:cs typeface="Lucida Sans"/>
              </a:rPr>
              <a:t>: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Facepero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veligen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ditate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et et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verio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ipsuntium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ium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que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nullaborem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ratinis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Ut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escid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quia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as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eossus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.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Facepero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veligen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ditate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.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Btate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et et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verio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ipsuntium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ium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que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nullaborem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ratinis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Ut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escid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quia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.</a:t>
            </a:r>
          </a:p>
          <a:p>
            <a:pPr>
              <a:lnSpc>
                <a:spcPts val="4600"/>
              </a:lnSpc>
              <a:tabLst>
                <a:tab pos="3579548" algn="r"/>
                <a:tab pos="3847815" algn="r"/>
              </a:tabLst>
            </a:pPr>
            <a:r>
              <a:rPr lang="de-DE" sz="3800" b="1" spc="-150" dirty="0" err="1">
                <a:solidFill>
                  <a:srgbClr val="A5CED8"/>
                </a:solidFill>
                <a:latin typeface="Lucida Sans"/>
                <a:cs typeface="Lucida Sans"/>
              </a:rPr>
              <a:t>Facepero</a:t>
            </a:r>
            <a:r>
              <a:rPr lang="de-DE" sz="3800" b="1" spc="-150" dirty="0">
                <a:solidFill>
                  <a:srgbClr val="A5CED8"/>
                </a:solidFill>
                <a:latin typeface="Lucida Sans"/>
                <a:cs typeface="Lucida Sans"/>
              </a:rPr>
              <a:t> </a:t>
            </a:r>
            <a:r>
              <a:rPr lang="de-DE" sz="3800" b="1" spc="-150" dirty="0" err="1">
                <a:solidFill>
                  <a:srgbClr val="A5CED8"/>
                </a:solidFill>
                <a:latin typeface="Lucida Sans"/>
                <a:cs typeface="Lucida Sans"/>
              </a:rPr>
              <a:t>veligen</a:t>
            </a:r>
            <a:r>
              <a:rPr lang="de-DE" sz="3800" b="1" spc="-150" dirty="0" smtClean="0">
                <a:solidFill>
                  <a:srgbClr val="A5CED8"/>
                </a:solidFill>
                <a:latin typeface="Lucida Sans"/>
                <a:cs typeface="Lucida Sans"/>
              </a:rPr>
              <a:t>:	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&lt; 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100/80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mmHg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escid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quia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as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			</a:t>
            </a:r>
            <a:r>
              <a:rPr lang="de-DE" sz="3800" spc="-150" dirty="0" err="1" smtClean="0">
                <a:solidFill>
                  <a:srgbClr val="505150"/>
                </a:solidFill>
                <a:latin typeface="Lucida Sans"/>
                <a:cs typeface="Lucida Sans"/>
              </a:rPr>
              <a:t>eossus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escid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 smtClean="0">
                <a:solidFill>
                  <a:srgbClr val="505150"/>
                </a:solidFill>
                <a:latin typeface="Lucida Sans"/>
                <a:cs typeface="Lucida Sans"/>
              </a:rPr>
              <a:t>quia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as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eossus</a:t>
            </a:r>
            <a:endParaRPr lang="de-DE" sz="3800" spc="-150" dirty="0">
              <a:solidFill>
                <a:srgbClr val="505150"/>
              </a:solidFill>
              <a:latin typeface="Lucida Sans"/>
              <a:cs typeface="Lucida Sans"/>
            </a:endParaRPr>
          </a:p>
          <a:p>
            <a:pPr>
              <a:lnSpc>
                <a:spcPts val="4600"/>
              </a:lnSpc>
              <a:tabLst>
                <a:tab pos="3579548" algn="r"/>
                <a:tab pos="3847815" algn="r"/>
              </a:tabLst>
            </a:pPr>
            <a:r>
              <a:rPr lang="de-DE" sz="3800" b="1" spc="-150" dirty="0" err="1">
                <a:solidFill>
                  <a:srgbClr val="A5CED8"/>
                </a:solidFill>
                <a:latin typeface="Lucida Sans"/>
                <a:cs typeface="Lucida Sans"/>
              </a:rPr>
              <a:t>Facepero</a:t>
            </a:r>
            <a:r>
              <a:rPr lang="de-DE" sz="3800" b="1" spc="-150" dirty="0">
                <a:solidFill>
                  <a:srgbClr val="A5CED8"/>
                </a:solidFill>
                <a:latin typeface="Lucida Sans"/>
                <a:cs typeface="Lucida Sans"/>
              </a:rPr>
              <a:t> </a:t>
            </a:r>
            <a:r>
              <a:rPr lang="de-DE" sz="3800" b="1" spc="-150" dirty="0" err="1">
                <a:solidFill>
                  <a:srgbClr val="A5CED8"/>
                </a:solidFill>
                <a:latin typeface="Lucida Sans"/>
                <a:cs typeface="Lucida Sans"/>
              </a:rPr>
              <a:t>veligen</a:t>
            </a:r>
            <a:r>
              <a:rPr lang="de-DE" sz="3800" b="1" spc="-150" dirty="0">
                <a:solidFill>
                  <a:srgbClr val="A5CED8"/>
                </a:solidFill>
                <a:latin typeface="Lucida Sans"/>
                <a:cs typeface="Lucida Sans"/>
              </a:rPr>
              <a:t>: </a:t>
            </a:r>
            <a:r>
              <a:rPr lang="de-DE" sz="3800" b="1" spc="-150" dirty="0">
                <a:solidFill>
                  <a:srgbClr val="505150"/>
                </a:solidFill>
                <a:latin typeface="Lucida Sans"/>
                <a:cs typeface="Lucida Sans"/>
              </a:rPr>
              <a:t>	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&lt; 100/80 </a:t>
            </a:r>
            <a:r>
              <a:rPr lang="de-DE" sz="3800" spc="-150" dirty="0" err="1" smtClean="0">
                <a:solidFill>
                  <a:srgbClr val="505150"/>
                </a:solidFill>
                <a:latin typeface="Lucida Sans"/>
                <a:cs typeface="Lucida Sans"/>
              </a:rPr>
              <a:t>mmHg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 smtClean="0">
                <a:solidFill>
                  <a:srgbClr val="505150"/>
                </a:solidFill>
                <a:latin typeface="Lucida Sans"/>
                <a:cs typeface="Lucida Sans"/>
              </a:rPr>
              <a:t>escid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 smtClean="0">
                <a:solidFill>
                  <a:srgbClr val="505150"/>
                </a:solidFill>
                <a:latin typeface="Lucida Sans"/>
                <a:cs typeface="Lucida Sans"/>
              </a:rPr>
              <a:t>quia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 smtClean="0">
                <a:solidFill>
                  <a:srgbClr val="505150"/>
                </a:solidFill>
                <a:latin typeface="Lucida Sans"/>
                <a:cs typeface="Lucida Sans"/>
              </a:rPr>
              <a:t>as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 			</a:t>
            </a:r>
            <a:r>
              <a:rPr lang="de-DE" sz="3800" spc="-150" dirty="0" err="1" smtClean="0">
                <a:solidFill>
                  <a:srgbClr val="505150"/>
                </a:solidFill>
                <a:latin typeface="Lucida Sans"/>
                <a:cs typeface="Lucida Sans"/>
              </a:rPr>
              <a:t>eossus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 smtClean="0">
                <a:solidFill>
                  <a:srgbClr val="505150"/>
                </a:solidFill>
                <a:latin typeface="Lucida Sans"/>
                <a:cs typeface="Lucida Sans"/>
              </a:rPr>
              <a:t>escid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 smtClean="0">
                <a:solidFill>
                  <a:srgbClr val="505150"/>
                </a:solidFill>
                <a:latin typeface="Lucida Sans"/>
                <a:cs typeface="Lucida Sans"/>
              </a:rPr>
              <a:t>uia</a:t>
            </a:r>
            <a:r>
              <a:rPr lang="de-DE" sz="3800" spc="-15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as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 err="1">
                <a:solidFill>
                  <a:srgbClr val="505150"/>
                </a:solidFill>
                <a:latin typeface="Lucida Sans"/>
                <a:cs typeface="Lucida Sans"/>
              </a:rPr>
              <a:t>eossus</a:t>
            </a:r>
            <a:r>
              <a:rPr lang="de-DE" sz="3800" spc="-15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spc="-150" dirty="0">
                <a:solidFill>
                  <a:srgbClr val="A5CED8"/>
                </a:solidFill>
                <a:latin typeface="Lucida Sans"/>
                <a:cs typeface="Lucida Sans"/>
              </a:rPr>
              <a:t>(Abb. 1)</a:t>
            </a:r>
            <a:endParaRPr lang="de-DE" sz="3800" spc="-150" dirty="0">
              <a:solidFill>
                <a:srgbClr val="505150"/>
              </a:solidFill>
              <a:latin typeface="Lucida Sans"/>
              <a:cs typeface="Lucida Sans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17686560" y="39818740"/>
            <a:ext cx="11988000" cy="2448001"/>
          </a:xfrm>
          <a:prstGeom prst="rect">
            <a:avLst/>
          </a:prstGeom>
          <a:solidFill>
            <a:srgbClr val="A5CE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de-DE"/>
          </a:p>
        </p:txBody>
      </p:sp>
      <p:grpSp>
        <p:nvGrpSpPr>
          <p:cNvPr id="15" name="Gruppierung 14"/>
          <p:cNvGrpSpPr/>
          <p:nvPr/>
        </p:nvGrpSpPr>
        <p:grpSpPr>
          <a:xfrm>
            <a:off x="11880000" y="41317350"/>
            <a:ext cx="4902199" cy="912966"/>
            <a:chOff x="11880000" y="41317332"/>
            <a:chExt cx="4902200" cy="912967"/>
          </a:xfrm>
        </p:grpSpPr>
        <p:sp>
          <p:nvSpPr>
            <p:cNvPr id="14" name="Rechteck 13"/>
            <p:cNvSpPr/>
            <p:nvPr/>
          </p:nvSpPr>
          <p:spPr>
            <a:xfrm>
              <a:off x="11880000" y="41317332"/>
              <a:ext cx="4902200" cy="912967"/>
            </a:xfrm>
            <a:prstGeom prst="rect">
              <a:avLst/>
            </a:prstGeom>
            <a:solidFill>
              <a:srgbClr val="A5CED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12132000" y="41508001"/>
              <a:ext cx="4650200" cy="474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900"/>
                </a:lnSpc>
              </a:pPr>
              <a:r>
                <a:rPr lang="de-DE" sz="2800" b="1" dirty="0">
                  <a:solidFill>
                    <a:schemeClr val="bg1"/>
                  </a:solidFill>
                  <a:latin typeface="Lucida Sans"/>
                  <a:cs typeface="Lucida Sans"/>
                </a:rPr>
                <a:t>4</a:t>
              </a:r>
              <a:r>
                <a:rPr lang="de-DE" sz="2800" b="1" dirty="0">
                  <a:solidFill>
                    <a:srgbClr val="002D5C"/>
                  </a:solidFill>
                  <a:latin typeface="Lucida Sans"/>
                  <a:cs typeface="Lucida Sans"/>
                </a:rPr>
                <a:t> </a:t>
              </a:r>
              <a:r>
                <a:rPr lang="de-DE" sz="2800" dirty="0" err="1">
                  <a:solidFill>
                    <a:srgbClr val="002D5C"/>
                  </a:solidFill>
                  <a:latin typeface="Lucida Sans"/>
                  <a:cs typeface="Lucida Sans"/>
                </a:rPr>
                <a:t>Optatiis</a:t>
              </a:r>
              <a:r>
                <a:rPr lang="de-DE" sz="2800" dirty="0">
                  <a:solidFill>
                    <a:srgbClr val="002D5C"/>
                  </a:solidFill>
                  <a:latin typeface="Lucida Sans"/>
                  <a:cs typeface="Lucida Sans"/>
                </a:rPr>
                <a:t> </a:t>
              </a:r>
              <a:r>
                <a:rPr lang="de-DE" sz="2800" dirty="0" err="1">
                  <a:solidFill>
                    <a:srgbClr val="002D5C"/>
                  </a:solidFill>
                  <a:latin typeface="Lucida Sans"/>
                  <a:cs typeface="Lucida Sans"/>
                </a:rPr>
                <a:t>solorrore</a:t>
              </a:r>
              <a:r>
                <a:rPr lang="de-DE" sz="2800" dirty="0">
                  <a:solidFill>
                    <a:srgbClr val="002D5C"/>
                  </a:solidFill>
                  <a:latin typeface="Lucida Sans"/>
                  <a:cs typeface="Lucida Sans"/>
                </a:rPr>
                <a:t> </a:t>
              </a:r>
              <a:r>
                <a:rPr lang="de-DE" sz="2800" dirty="0" err="1">
                  <a:solidFill>
                    <a:srgbClr val="002D5C"/>
                  </a:solidFill>
                  <a:latin typeface="Lucida Sans"/>
                  <a:cs typeface="Lucida Sans"/>
                </a:rPr>
                <a:t>prae</a:t>
              </a:r>
              <a:endParaRPr lang="de-DE" sz="2800" dirty="0">
                <a:solidFill>
                  <a:srgbClr val="002D5C"/>
                </a:solidFill>
                <a:latin typeface="Lucida Sans"/>
                <a:cs typeface="Lucida Sans"/>
              </a:endParaRPr>
            </a:p>
          </p:txBody>
        </p:sp>
      </p:grpSp>
      <p:pic>
        <p:nvPicPr>
          <p:cNvPr id="26" name="Bild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08659" y="39650543"/>
            <a:ext cx="6565901" cy="2717799"/>
          </a:xfrm>
          <a:prstGeom prst="rect">
            <a:avLst/>
          </a:prstGeom>
        </p:spPr>
      </p:pic>
      <p:sp>
        <p:nvSpPr>
          <p:cNvPr id="29" name="Textfeld 28"/>
          <p:cNvSpPr txBox="1"/>
          <p:nvPr/>
        </p:nvSpPr>
        <p:spPr>
          <a:xfrm>
            <a:off x="17938555" y="41507999"/>
            <a:ext cx="5170104" cy="474053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>
              <a:lnSpc>
                <a:spcPts val="2900"/>
              </a:lnSpc>
            </a:pPr>
            <a:r>
              <a:rPr lang="de-DE" sz="2800" b="1" dirty="0">
                <a:solidFill>
                  <a:schemeClr val="bg1"/>
                </a:solidFill>
                <a:latin typeface="Lucida Sans"/>
                <a:cs typeface="Lucida Sans"/>
              </a:rPr>
              <a:t>5</a:t>
            </a:r>
            <a:r>
              <a:rPr lang="de-DE" sz="2800" b="1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2800" dirty="0" err="1">
                <a:solidFill>
                  <a:srgbClr val="002D5C"/>
                </a:solidFill>
                <a:latin typeface="Lucida Sans"/>
                <a:cs typeface="Lucida Sans"/>
              </a:rPr>
              <a:t>Optatiis</a:t>
            </a:r>
            <a:r>
              <a:rPr lang="de-DE" sz="28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2800" dirty="0" err="1">
                <a:solidFill>
                  <a:srgbClr val="002D5C"/>
                </a:solidFill>
                <a:latin typeface="Lucida Sans"/>
                <a:cs typeface="Lucida Sans"/>
              </a:rPr>
              <a:t>solorrore</a:t>
            </a:r>
            <a:r>
              <a:rPr lang="de-DE" sz="2800" dirty="0">
                <a:solidFill>
                  <a:srgbClr val="002D5C"/>
                </a:solidFill>
                <a:latin typeface="Lucida Sans"/>
                <a:cs typeface="Lucida Sans"/>
              </a:rPr>
              <a:t> </a:t>
            </a:r>
            <a:r>
              <a:rPr lang="de-DE" sz="2800" dirty="0" err="1">
                <a:solidFill>
                  <a:srgbClr val="002D5C"/>
                </a:solidFill>
                <a:latin typeface="Lucida Sans"/>
                <a:cs typeface="Lucida Sans"/>
              </a:rPr>
              <a:t>prae</a:t>
            </a:r>
            <a:endParaRPr lang="de-DE" sz="2800" dirty="0">
              <a:solidFill>
                <a:srgbClr val="002D5C"/>
              </a:solidFill>
              <a:latin typeface="Lucida Sans"/>
              <a:cs typeface="Lucida Sans"/>
            </a:endParaRPr>
          </a:p>
        </p:txBody>
      </p:sp>
      <p:grpSp>
        <p:nvGrpSpPr>
          <p:cNvPr id="22" name="Gruppierung 21"/>
          <p:cNvGrpSpPr/>
          <p:nvPr/>
        </p:nvGrpSpPr>
        <p:grpSpPr>
          <a:xfrm>
            <a:off x="11880000" y="32706750"/>
            <a:ext cx="4902199" cy="912966"/>
            <a:chOff x="11880000" y="41317332"/>
            <a:chExt cx="4902200" cy="912967"/>
          </a:xfrm>
        </p:grpSpPr>
        <p:sp>
          <p:nvSpPr>
            <p:cNvPr id="27" name="Rechteck 26"/>
            <p:cNvSpPr/>
            <p:nvPr/>
          </p:nvSpPr>
          <p:spPr>
            <a:xfrm>
              <a:off x="11880000" y="41317332"/>
              <a:ext cx="4902200" cy="912967"/>
            </a:xfrm>
            <a:prstGeom prst="rect">
              <a:avLst/>
            </a:prstGeom>
            <a:solidFill>
              <a:srgbClr val="A5CED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12132000" y="41508001"/>
              <a:ext cx="4650200" cy="474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900"/>
                </a:lnSpc>
              </a:pPr>
              <a:r>
                <a:rPr lang="de-DE" sz="2800" b="1" dirty="0" smtClean="0">
                  <a:solidFill>
                    <a:schemeClr val="bg1"/>
                  </a:solidFill>
                  <a:latin typeface="Lucida Sans"/>
                  <a:cs typeface="Lucida Sans"/>
                </a:rPr>
                <a:t>3</a:t>
              </a:r>
              <a:r>
                <a:rPr lang="de-DE" sz="2800" b="1" dirty="0" smtClean="0">
                  <a:solidFill>
                    <a:srgbClr val="002D5C"/>
                  </a:solidFill>
                  <a:latin typeface="Lucida Sans"/>
                  <a:cs typeface="Lucida Sans"/>
                </a:rPr>
                <a:t> </a:t>
              </a:r>
              <a:r>
                <a:rPr lang="de-DE" sz="2800" dirty="0" err="1">
                  <a:solidFill>
                    <a:srgbClr val="002D5C"/>
                  </a:solidFill>
                  <a:latin typeface="Lucida Sans"/>
                  <a:cs typeface="Lucida Sans"/>
                </a:rPr>
                <a:t>Optatiis</a:t>
              </a:r>
              <a:r>
                <a:rPr lang="de-DE" sz="2800" dirty="0">
                  <a:solidFill>
                    <a:srgbClr val="002D5C"/>
                  </a:solidFill>
                  <a:latin typeface="Lucida Sans"/>
                  <a:cs typeface="Lucida Sans"/>
                </a:rPr>
                <a:t> </a:t>
              </a:r>
              <a:r>
                <a:rPr lang="de-DE" sz="2800" dirty="0" err="1">
                  <a:solidFill>
                    <a:srgbClr val="002D5C"/>
                  </a:solidFill>
                  <a:latin typeface="Lucida Sans"/>
                  <a:cs typeface="Lucida Sans"/>
                </a:rPr>
                <a:t>solorrore</a:t>
              </a:r>
              <a:r>
                <a:rPr lang="de-DE" sz="2800" dirty="0">
                  <a:solidFill>
                    <a:srgbClr val="002D5C"/>
                  </a:solidFill>
                  <a:latin typeface="Lucida Sans"/>
                  <a:cs typeface="Lucida Sans"/>
                </a:rPr>
                <a:t> </a:t>
              </a:r>
              <a:r>
                <a:rPr lang="de-DE" sz="2800" dirty="0" err="1">
                  <a:solidFill>
                    <a:srgbClr val="002D5C"/>
                  </a:solidFill>
                  <a:latin typeface="Lucida Sans"/>
                  <a:cs typeface="Lucida Sans"/>
                </a:rPr>
                <a:t>prae</a:t>
              </a:r>
              <a:endParaRPr lang="de-DE" sz="2800" dirty="0">
                <a:solidFill>
                  <a:srgbClr val="002D5C"/>
                </a:solidFill>
                <a:latin typeface="Lucida Sans"/>
                <a:cs typeface="Lucida Sans"/>
              </a:endParaRPr>
            </a:p>
          </p:txBody>
        </p:sp>
      </p:grpSp>
      <p:grpSp>
        <p:nvGrpSpPr>
          <p:cNvPr id="30" name="Gruppierung 29"/>
          <p:cNvGrpSpPr/>
          <p:nvPr/>
        </p:nvGrpSpPr>
        <p:grpSpPr>
          <a:xfrm>
            <a:off x="11880000" y="28109350"/>
            <a:ext cx="4902199" cy="912966"/>
            <a:chOff x="11880000" y="41317332"/>
            <a:chExt cx="4902200" cy="912967"/>
          </a:xfrm>
        </p:grpSpPr>
        <p:sp>
          <p:nvSpPr>
            <p:cNvPr id="31" name="Rechteck 30"/>
            <p:cNvSpPr/>
            <p:nvPr/>
          </p:nvSpPr>
          <p:spPr>
            <a:xfrm>
              <a:off x="11880000" y="41317332"/>
              <a:ext cx="4902200" cy="912967"/>
            </a:xfrm>
            <a:prstGeom prst="rect">
              <a:avLst/>
            </a:prstGeom>
            <a:solidFill>
              <a:srgbClr val="A5CED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12132000" y="41508001"/>
              <a:ext cx="4650200" cy="474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900"/>
                </a:lnSpc>
              </a:pPr>
              <a:r>
                <a:rPr lang="de-DE" sz="2800" b="1" dirty="0" smtClean="0">
                  <a:solidFill>
                    <a:schemeClr val="bg1"/>
                  </a:solidFill>
                  <a:latin typeface="Lucida Sans"/>
                  <a:cs typeface="Lucida Sans"/>
                </a:rPr>
                <a:t>2</a:t>
              </a:r>
              <a:r>
                <a:rPr lang="de-DE" sz="2800" b="1" dirty="0" smtClean="0">
                  <a:solidFill>
                    <a:srgbClr val="002D5C"/>
                  </a:solidFill>
                  <a:latin typeface="Lucida Sans"/>
                  <a:cs typeface="Lucida Sans"/>
                </a:rPr>
                <a:t> </a:t>
              </a:r>
              <a:r>
                <a:rPr lang="de-DE" sz="2800" dirty="0" err="1">
                  <a:solidFill>
                    <a:srgbClr val="002D5C"/>
                  </a:solidFill>
                  <a:latin typeface="Lucida Sans"/>
                  <a:cs typeface="Lucida Sans"/>
                </a:rPr>
                <a:t>Optatiis</a:t>
              </a:r>
              <a:r>
                <a:rPr lang="de-DE" sz="2800" dirty="0">
                  <a:solidFill>
                    <a:srgbClr val="002D5C"/>
                  </a:solidFill>
                  <a:latin typeface="Lucida Sans"/>
                  <a:cs typeface="Lucida Sans"/>
                </a:rPr>
                <a:t> </a:t>
              </a:r>
              <a:r>
                <a:rPr lang="de-DE" sz="2800" dirty="0" err="1">
                  <a:solidFill>
                    <a:srgbClr val="002D5C"/>
                  </a:solidFill>
                  <a:latin typeface="Lucida Sans"/>
                  <a:cs typeface="Lucida Sans"/>
                </a:rPr>
                <a:t>solorrore</a:t>
              </a:r>
              <a:r>
                <a:rPr lang="de-DE" sz="2800" dirty="0">
                  <a:solidFill>
                    <a:srgbClr val="002D5C"/>
                  </a:solidFill>
                  <a:latin typeface="Lucida Sans"/>
                  <a:cs typeface="Lucida Sans"/>
                </a:rPr>
                <a:t> </a:t>
              </a:r>
              <a:r>
                <a:rPr lang="de-DE" sz="2800" dirty="0" err="1">
                  <a:solidFill>
                    <a:srgbClr val="002D5C"/>
                  </a:solidFill>
                  <a:latin typeface="Lucida Sans"/>
                  <a:cs typeface="Lucida Sans"/>
                </a:rPr>
                <a:t>prae</a:t>
              </a:r>
              <a:endParaRPr lang="de-DE" sz="2800" dirty="0">
                <a:solidFill>
                  <a:srgbClr val="002D5C"/>
                </a:solidFill>
                <a:latin typeface="Lucida Sans"/>
                <a:cs typeface="Lucida Sans"/>
              </a:endParaRPr>
            </a:p>
          </p:txBody>
        </p:sp>
      </p:grpSp>
      <p:grpSp>
        <p:nvGrpSpPr>
          <p:cNvPr id="33" name="Gruppierung 32"/>
          <p:cNvGrpSpPr/>
          <p:nvPr/>
        </p:nvGrpSpPr>
        <p:grpSpPr>
          <a:xfrm>
            <a:off x="11880000" y="23715150"/>
            <a:ext cx="4902199" cy="912966"/>
            <a:chOff x="11880000" y="41317332"/>
            <a:chExt cx="4902200" cy="912967"/>
          </a:xfrm>
        </p:grpSpPr>
        <p:sp>
          <p:nvSpPr>
            <p:cNvPr id="34" name="Rechteck 33"/>
            <p:cNvSpPr/>
            <p:nvPr/>
          </p:nvSpPr>
          <p:spPr>
            <a:xfrm>
              <a:off x="11880000" y="41317332"/>
              <a:ext cx="4902200" cy="912967"/>
            </a:xfrm>
            <a:prstGeom prst="rect">
              <a:avLst/>
            </a:prstGeom>
            <a:solidFill>
              <a:srgbClr val="A5CED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 </a:t>
              </a:r>
              <a:endParaRPr lang="de-DE" dirty="0"/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12132000" y="41508001"/>
              <a:ext cx="4650200" cy="474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900"/>
                </a:lnSpc>
              </a:pPr>
              <a:r>
                <a:rPr lang="de-DE" sz="2800" b="1" dirty="0" smtClean="0">
                  <a:solidFill>
                    <a:schemeClr val="bg1"/>
                  </a:solidFill>
                  <a:latin typeface="Lucida Sans"/>
                  <a:cs typeface="Lucida Sans"/>
                </a:rPr>
                <a:t>1</a:t>
              </a:r>
              <a:r>
                <a:rPr lang="de-DE" sz="2800" b="1" dirty="0" smtClean="0">
                  <a:solidFill>
                    <a:srgbClr val="002D5C"/>
                  </a:solidFill>
                  <a:latin typeface="Lucida Sans"/>
                  <a:cs typeface="Lucida Sans"/>
                </a:rPr>
                <a:t> </a:t>
              </a:r>
              <a:r>
                <a:rPr lang="de-DE" sz="2800" dirty="0" err="1">
                  <a:solidFill>
                    <a:srgbClr val="002D5C"/>
                  </a:solidFill>
                  <a:latin typeface="Lucida Sans"/>
                  <a:cs typeface="Lucida Sans"/>
                </a:rPr>
                <a:t>Optatiis</a:t>
              </a:r>
              <a:r>
                <a:rPr lang="de-DE" sz="2800" dirty="0">
                  <a:solidFill>
                    <a:srgbClr val="002D5C"/>
                  </a:solidFill>
                  <a:latin typeface="Lucida Sans"/>
                  <a:cs typeface="Lucida Sans"/>
                </a:rPr>
                <a:t> </a:t>
              </a:r>
              <a:r>
                <a:rPr lang="de-DE" sz="2800" dirty="0" err="1">
                  <a:solidFill>
                    <a:srgbClr val="002D5C"/>
                  </a:solidFill>
                  <a:latin typeface="Lucida Sans"/>
                  <a:cs typeface="Lucida Sans"/>
                </a:rPr>
                <a:t>solorrore</a:t>
              </a:r>
              <a:r>
                <a:rPr lang="de-DE" sz="2800" dirty="0">
                  <a:solidFill>
                    <a:srgbClr val="002D5C"/>
                  </a:solidFill>
                  <a:latin typeface="Lucida Sans"/>
                  <a:cs typeface="Lucida Sans"/>
                </a:rPr>
                <a:t> </a:t>
              </a:r>
              <a:r>
                <a:rPr lang="de-DE" sz="2800" dirty="0" err="1">
                  <a:solidFill>
                    <a:srgbClr val="002D5C"/>
                  </a:solidFill>
                  <a:latin typeface="Lucida Sans"/>
                  <a:cs typeface="Lucida Sans"/>
                </a:rPr>
                <a:t>prae</a:t>
              </a:r>
              <a:endParaRPr lang="de-DE" sz="2800" dirty="0">
                <a:solidFill>
                  <a:srgbClr val="002D5C"/>
                </a:solidFill>
                <a:latin typeface="Lucida Sans"/>
                <a:cs typeface="Lucida Sans"/>
              </a:endParaRPr>
            </a:p>
          </p:txBody>
        </p:sp>
      </p:grpSp>
      <p:pic>
        <p:nvPicPr>
          <p:cNvPr id="25" name="Picture 2" descr="C:\Temp\unimedizin_logo_schmal_druck_blau_focus-siegel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347" b="50000"/>
          <a:stretch/>
        </p:blipFill>
        <p:spPr bwMode="auto">
          <a:xfrm>
            <a:off x="1031876" y="992607"/>
            <a:ext cx="18221324" cy="3469171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23" name="Textfeld 22"/>
          <p:cNvSpPr txBox="1"/>
          <p:nvPr/>
        </p:nvSpPr>
        <p:spPr>
          <a:xfrm>
            <a:off x="748915" y="19826056"/>
            <a:ext cx="10678903" cy="14839952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just">
              <a:lnSpc>
                <a:spcPts val="4600"/>
              </a:lnSpc>
            </a:pPr>
            <a:r>
              <a:rPr lang="de-DE" sz="3800" b="1" spc="600" dirty="0" smtClean="0">
                <a:solidFill>
                  <a:srgbClr val="A5CED8"/>
                </a:solidFill>
                <a:latin typeface="Lucida Sans"/>
                <a:cs typeface="Lucida Sans"/>
              </a:rPr>
              <a:t>HENITAE </a:t>
            </a:r>
            <a:r>
              <a:rPr lang="de-DE" sz="3800" b="1" spc="600" dirty="0">
                <a:solidFill>
                  <a:srgbClr val="A5CED8"/>
                </a:solidFill>
                <a:latin typeface="Lucida Sans"/>
                <a:cs typeface="Lucida Sans"/>
              </a:rPr>
              <a:t>MOSSERO QUI UNTEM </a:t>
            </a:r>
            <a:br>
              <a:rPr lang="de-DE" sz="3800" b="1" spc="600" dirty="0">
                <a:solidFill>
                  <a:srgbClr val="A5CED8"/>
                </a:solidFill>
                <a:latin typeface="Lucida Sans"/>
                <a:cs typeface="Lucida Sans"/>
              </a:rPr>
            </a:br>
            <a:r>
              <a:rPr lang="de-DE" sz="3800" b="1" spc="600" dirty="0">
                <a:solidFill>
                  <a:srgbClr val="A5CED8"/>
                </a:solidFill>
                <a:latin typeface="Lucida Sans"/>
                <a:cs typeface="Lucida Sans"/>
              </a:rPr>
              <a:t>SAM ET DEM. ET MOLOREPUDAE </a:t>
            </a:r>
          </a:p>
          <a:p>
            <a:pPr algn="just">
              <a:lnSpc>
                <a:spcPts val="4600"/>
              </a:lnSpc>
            </a:pP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Kitate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et et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verio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ipsuntium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ium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que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nullaborem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ratinis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molorep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udandia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nesto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qucient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perum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cora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volupta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tiumquae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dem.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Eliuritaerum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ea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int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harum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faceatisim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qui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atiores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llaut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acienih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iciducipicia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conseditiat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.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Em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ut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esequae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si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veligen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tioreruntem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quame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preest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iorerum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quidebit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modis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dem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elignat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b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</a:b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dolo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cum 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es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dolecum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elignim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aximperovition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sequodiciet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esed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qui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quo.</a:t>
            </a:r>
          </a:p>
          <a:p>
            <a:pPr algn="just">
              <a:lnSpc>
                <a:spcPts val="4600"/>
              </a:lnSpc>
            </a:pPr>
            <a:endParaRPr lang="de-DE" sz="3800" dirty="0">
              <a:solidFill>
                <a:srgbClr val="505150"/>
              </a:solidFill>
              <a:latin typeface="Lucida Sans"/>
              <a:cs typeface="Lucida Sans"/>
            </a:endParaRPr>
          </a:p>
          <a:p>
            <a:pPr algn="just">
              <a:lnSpc>
                <a:spcPts val="4600"/>
              </a:lnSpc>
            </a:pP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Beligen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ditate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et et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verio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ipsuntium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ium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que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endParaRPr lang="de-DE" sz="3800" dirty="0" smtClean="0">
              <a:solidFill>
                <a:srgbClr val="505150"/>
              </a:solidFill>
              <a:latin typeface="Lucida Sans"/>
              <a:cs typeface="Lucida Sans"/>
            </a:endParaRPr>
          </a:p>
          <a:p>
            <a:pPr algn="just">
              <a:lnSpc>
                <a:spcPts val="4600"/>
              </a:lnSpc>
            </a:pP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Nullaborem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ratinis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molorep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udandia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nesto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endParaRPr lang="de-DE" sz="3800" dirty="0" smtClean="0">
              <a:solidFill>
                <a:srgbClr val="505150"/>
              </a:solidFill>
              <a:latin typeface="Lucida Sans"/>
              <a:cs typeface="Lucida Sans"/>
            </a:endParaRPr>
          </a:p>
          <a:p>
            <a:pPr algn="just">
              <a:lnSpc>
                <a:spcPts val="4600"/>
              </a:lnSpc>
            </a:pP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que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eaque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voluptionem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ut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accuscient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perum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endParaRPr lang="de-DE" sz="3800" dirty="0" smtClean="0">
              <a:solidFill>
                <a:srgbClr val="505150"/>
              </a:solidFill>
              <a:latin typeface="Lucida Sans"/>
              <a:cs typeface="Lucida Sans"/>
            </a:endParaRPr>
          </a:p>
          <a:p>
            <a:pPr algn="just">
              <a:lnSpc>
                <a:spcPts val="4600"/>
              </a:lnSpc>
            </a:pP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cora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volupta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tiumquae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dem.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El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iuritaerum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ea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endParaRPr lang="de-DE" sz="3800" dirty="0" smtClean="0">
              <a:solidFill>
                <a:srgbClr val="505150"/>
              </a:solidFill>
              <a:latin typeface="Lucida Sans"/>
              <a:cs typeface="Lucida Sans"/>
            </a:endParaRPr>
          </a:p>
          <a:p>
            <a:pPr algn="just">
              <a:lnSpc>
                <a:spcPts val="4600"/>
              </a:lnSpc>
            </a:pP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int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harum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faceatisim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qui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atiores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illaut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acienihiciducipicia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conseditiat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.</a:t>
            </a:r>
          </a:p>
          <a:p>
            <a:pPr algn="just">
              <a:lnSpc>
                <a:spcPts val="4600"/>
              </a:lnSpc>
            </a:pPr>
            <a:endParaRPr lang="de-DE" sz="3800" dirty="0">
              <a:solidFill>
                <a:srgbClr val="505150"/>
              </a:solidFill>
              <a:latin typeface="Lucida Sans"/>
              <a:cs typeface="Lucida Sans"/>
            </a:endParaRPr>
          </a:p>
          <a:p>
            <a:pPr algn="just">
              <a:lnSpc>
                <a:spcPts val="4600"/>
              </a:lnSpc>
            </a:pP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Veligen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ditate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et et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verio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ipsuntium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ium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que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endParaRPr lang="de-DE" sz="3800" dirty="0" smtClean="0">
              <a:solidFill>
                <a:srgbClr val="505150"/>
              </a:solidFill>
              <a:latin typeface="Lucida Sans"/>
              <a:cs typeface="Lucida Sans"/>
            </a:endParaRPr>
          </a:p>
          <a:p>
            <a:pPr algn="just">
              <a:lnSpc>
                <a:spcPts val="4600"/>
              </a:lnSpc>
            </a:pP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Nullaborem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ratinis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molorep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udandia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nestoque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eaque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voluptionem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ut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accuscient</a:t>
            </a:r>
            <a:endParaRPr lang="de-DE" sz="3800" dirty="0" smtClean="0">
              <a:solidFill>
                <a:srgbClr val="505150"/>
              </a:solidFill>
              <a:latin typeface="Lucida Sans"/>
              <a:cs typeface="Lucida Sans"/>
            </a:endParaRPr>
          </a:p>
          <a:p>
            <a:pPr algn="just">
              <a:lnSpc>
                <a:spcPts val="4600"/>
              </a:lnSpc>
            </a:pP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int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harum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faceatisim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qui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atiores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illaut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acienihiciducipicia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>
                <a:solidFill>
                  <a:srgbClr val="505150"/>
                </a:solidFill>
                <a:latin typeface="Lucida Sans"/>
                <a:cs typeface="Lucida Sans"/>
              </a:rPr>
              <a:t>conseditiat</a:t>
            </a:r>
            <a:r>
              <a:rPr lang="de-DE" sz="3800" dirty="0">
                <a:solidFill>
                  <a:srgbClr val="505150"/>
                </a:solidFill>
                <a:latin typeface="Lucida Sans"/>
                <a:cs typeface="Lucida Sans"/>
              </a:rPr>
              <a:t>.</a:t>
            </a:r>
          </a:p>
          <a:p>
            <a:pPr algn="just">
              <a:lnSpc>
                <a:spcPts val="4600"/>
              </a:lnSpc>
            </a:pPr>
            <a:endParaRPr lang="de-DE" sz="3800" dirty="0">
              <a:solidFill>
                <a:srgbClr val="505150"/>
              </a:solidFill>
              <a:latin typeface="Lucida Sans"/>
              <a:cs typeface="Lucida Sans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748916" y="36153768"/>
            <a:ext cx="10678903" cy="5401471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 algn="just">
              <a:lnSpc>
                <a:spcPts val="4600"/>
              </a:lnSpc>
            </a:pPr>
            <a:r>
              <a:rPr lang="de-DE" sz="3800" b="1" spc="600" dirty="0" smtClean="0">
                <a:solidFill>
                  <a:srgbClr val="A5CED8"/>
                </a:solidFill>
                <a:latin typeface="Lucida Sans"/>
                <a:cs typeface="Lucida Sans"/>
              </a:rPr>
              <a:t>HENITAE MOSSERO</a:t>
            </a:r>
          </a:p>
          <a:p>
            <a:pPr algn="just">
              <a:lnSpc>
                <a:spcPts val="4600"/>
              </a:lnSpc>
            </a:pP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Soluptate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doluptatque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saectur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epudam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inctur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,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quae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offictur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,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ium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qui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offic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te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dendund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antibus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,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conseri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volupta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vita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sam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que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plibus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,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sunt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asperum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et,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volutem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aperspisqui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officip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ideror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accum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et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quiam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,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sum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a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pa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consedi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.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Plibus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,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sunt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asperum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et,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volutem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aperspisqui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officip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ideror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accum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et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quiam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,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sum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 a </a:t>
            </a:r>
            <a:r>
              <a:rPr lang="de-DE" sz="3800" dirty="0" err="1" smtClean="0">
                <a:solidFill>
                  <a:srgbClr val="505150"/>
                </a:solidFill>
                <a:latin typeface="Lucida Sans"/>
                <a:cs typeface="Lucida Sans"/>
              </a:rPr>
              <a:t>pa</a:t>
            </a:r>
            <a:r>
              <a:rPr lang="de-DE" sz="3800" dirty="0" smtClean="0">
                <a:solidFill>
                  <a:srgbClr val="505150"/>
                </a:solidFill>
                <a:latin typeface="Lucida Sans"/>
                <a:cs typeface="Lucida Sans"/>
              </a:rPr>
              <a:t>.</a:t>
            </a:r>
            <a:endParaRPr lang="de-DE" sz="3800" dirty="0">
              <a:solidFill>
                <a:srgbClr val="505150"/>
              </a:solidFill>
              <a:latin typeface="Lucida Sans"/>
              <a:cs typeface="Lucida Sans"/>
            </a:endParaRPr>
          </a:p>
        </p:txBody>
      </p:sp>
    </p:spTree>
    <p:extLst>
      <p:ext uri="{BB962C8B-B14F-4D97-AF65-F5344CB8AC3E}">
        <p14:creationId xmlns:p14="http://schemas.microsoft.com/office/powerpoint/2010/main" val="1323953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</Words>
  <Application>Microsoft Office PowerPoint</Application>
  <PresentationFormat>Benutzerdefiniert</PresentationFormat>
  <Paragraphs>60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Janine Blankenburg</dc:creator>
  <cp:lastModifiedBy>Heß, Jacqueline</cp:lastModifiedBy>
  <cp:revision>36</cp:revision>
  <cp:lastPrinted>2018-09-25T08:26:19Z</cp:lastPrinted>
  <dcterms:created xsi:type="dcterms:W3CDTF">2012-12-18T10:45:52Z</dcterms:created>
  <dcterms:modified xsi:type="dcterms:W3CDTF">2019-09-09T11:04:27Z</dcterms:modified>
</cp:coreProperties>
</file>